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41"/>
  </p:notesMasterIdLst>
  <p:sldIdLst>
    <p:sldId id="275" r:id="rId2"/>
    <p:sldId id="308" r:id="rId3"/>
    <p:sldId id="311" r:id="rId4"/>
    <p:sldId id="361" r:id="rId5"/>
    <p:sldId id="329" r:id="rId6"/>
    <p:sldId id="347" r:id="rId7"/>
    <p:sldId id="365" r:id="rId8"/>
    <p:sldId id="328" r:id="rId9"/>
    <p:sldId id="300" r:id="rId10"/>
    <p:sldId id="314" r:id="rId11"/>
    <p:sldId id="263" r:id="rId12"/>
    <p:sldId id="330" r:id="rId13"/>
    <p:sldId id="264" r:id="rId14"/>
    <p:sldId id="291" r:id="rId15"/>
    <p:sldId id="343" r:id="rId16"/>
    <p:sldId id="358" r:id="rId17"/>
    <p:sldId id="322" r:id="rId18"/>
    <p:sldId id="319" r:id="rId19"/>
    <p:sldId id="335" r:id="rId20"/>
    <p:sldId id="344" r:id="rId21"/>
    <p:sldId id="309" r:id="rId22"/>
    <p:sldId id="269" r:id="rId23"/>
    <p:sldId id="287" r:id="rId24"/>
    <p:sldId id="325" r:id="rId25"/>
    <p:sldId id="286" r:id="rId26"/>
    <p:sldId id="338" r:id="rId27"/>
    <p:sldId id="352" r:id="rId28"/>
    <p:sldId id="326" r:id="rId29"/>
    <p:sldId id="294" r:id="rId30"/>
    <p:sldId id="363" r:id="rId31"/>
    <p:sldId id="270" r:id="rId32"/>
    <p:sldId id="353" r:id="rId33"/>
    <p:sldId id="304" r:id="rId34"/>
    <p:sldId id="345" r:id="rId35"/>
    <p:sldId id="307" r:id="rId36"/>
    <p:sldId id="359" r:id="rId37"/>
    <p:sldId id="306" r:id="rId38"/>
    <p:sldId id="272" r:id="rId39"/>
    <p:sldId id="360" r:id="rId40"/>
  </p:sldIdLst>
  <p:sldSz cx="9144000" cy="6858000" type="screen4x3"/>
  <p:notesSz cx="6799263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>
    <p:extLst>
      <p:ext uri="{19B8F6BF-5375-455C-9EA6-DF929625EA0E}">
        <p15:presenceInfo xmlns:p15="http://schemas.microsoft.com/office/powerpoint/2012/main" userId="Администрато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00"/>
    <a:srgbClr val="FF0000"/>
    <a:srgbClr val="A2F1FC"/>
    <a:srgbClr val="33CC33"/>
    <a:srgbClr val="B0E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1422" autoAdjust="0"/>
  </p:normalViewPr>
  <p:slideViewPr>
    <p:cSldViewPr>
      <p:cViewPr varScale="1">
        <p:scale>
          <a:sx n="104" d="100"/>
          <a:sy n="104" d="100"/>
        </p:scale>
        <p:origin x="18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B25A-434A-A482-A70385B2A375}"/>
              </c:ext>
            </c:extLst>
          </c:dPt>
          <c:dPt>
            <c:idx val="9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B25A-434A-A482-A70385B2A375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B25A-434A-A482-A70385B2A375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B25A-434A-A482-A70385B2A375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25A-434A-A482-A70385B2A375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B25A-434A-A482-A70385B2A375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25A-434A-A482-A70385B2A375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B25A-434A-A482-A70385B2A375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25A-434A-A482-A70385B2A37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sz="1400" dirty="0"/>
                      <a:t>плата за негативное </a:t>
                    </a:r>
                    <a:r>
                      <a:rPr lang="ru-RU" sz="1400" dirty="0" err="1"/>
                      <a:t>возд</a:t>
                    </a:r>
                    <a:r>
                      <a:rPr lang="ru-RU" sz="1400" dirty="0"/>
                      <a:t>.</a:t>
                    </a:r>
                    <a:r>
                      <a:rPr lang="ru-RU" sz="1400" baseline="0" dirty="0"/>
                      <a:t> </a:t>
                    </a:r>
                    <a:r>
                      <a:rPr lang="ru-RU" sz="1400" dirty="0"/>
                      <a:t>на </a:t>
                    </a:r>
                    <a:r>
                      <a:rPr lang="ru-RU" sz="1400" dirty="0" err="1"/>
                      <a:t>окруж</a:t>
                    </a:r>
                    <a:r>
                      <a:rPr lang="ru-RU" sz="1400" dirty="0"/>
                      <a:t>. среду
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25A-434A-A482-A70385B2A3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УСН.ЕНВД,ЕСХН</c:v>
                </c:pt>
                <c:pt idx="2">
                  <c:v>госпошлина</c:v>
                </c:pt>
                <c:pt idx="3">
                  <c:v>ПСН</c:v>
                </c:pt>
                <c:pt idx="4">
                  <c:v>Акцизы</c:v>
                </c:pt>
                <c:pt idx="5">
                  <c:v>Земельный налог</c:v>
                </c:pt>
                <c:pt idx="6">
                  <c:v>налог на имущество физ.лиц</c:v>
                </c:pt>
                <c:pt idx="7">
                  <c:v>арендная плата </c:v>
                </c:pt>
                <c:pt idx="8">
                  <c:v>штрафные санкции</c:v>
                </c:pt>
                <c:pt idx="9">
                  <c:v>доходы от продажи земли </c:v>
                </c:pt>
                <c:pt idx="10">
                  <c:v>прочие доходы</c:v>
                </c:pt>
                <c:pt idx="11">
                  <c:v>плата за негативное возд.на окруж. среду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209034.4</c:v>
                </c:pt>
                <c:pt idx="1">
                  <c:v>3173.4</c:v>
                </c:pt>
                <c:pt idx="2">
                  <c:v>2332</c:v>
                </c:pt>
                <c:pt idx="3">
                  <c:v>1846.7</c:v>
                </c:pt>
                <c:pt idx="4">
                  <c:v>18632.400000000001</c:v>
                </c:pt>
                <c:pt idx="5">
                  <c:v>0</c:v>
                </c:pt>
                <c:pt idx="6">
                  <c:v>0</c:v>
                </c:pt>
                <c:pt idx="7">
                  <c:v>2445.9</c:v>
                </c:pt>
                <c:pt idx="8">
                  <c:v>2136.3000000000002</c:v>
                </c:pt>
                <c:pt idx="9">
                  <c:v>15644.2</c:v>
                </c:pt>
                <c:pt idx="10">
                  <c:v>8.5</c:v>
                </c:pt>
                <c:pt idx="11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5A-434A-A482-A70385B2A37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поступления,%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71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1-4AD0-98ED-6810E55207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доходы,%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</c:v>
                </c:pt>
                <c:pt idx="1">
                  <c:v>29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1-4AD0-98ED-6810E5520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552000"/>
        <c:axId val="66204032"/>
        <c:axId val="0"/>
      </c:bar3DChart>
      <c:catAx>
        <c:axId val="1115520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6204032"/>
        <c:crossesAt val="0.75000000000000011"/>
        <c:auto val="1"/>
        <c:lblAlgn val="ctr"/>
        <c:lblOffset val="100"/>
        <c:noMultiLvlLbl val="0"/>
      </c:catAx>
      <c:valAx>
        <c:axId val="6620403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111552000"/>
        <c:crosses val="autoZero"/>
        <c:crossBetween val="between"/>
        <c:majorUnit val="0.2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45-42E6-B46E-18ACA6A8E2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45-42E6-B46E-18ACA6A8E2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45-42E6-B46E-18ACA6A8E2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45-42E6-B46E-18ACA6A8E2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45-42E6-B46E-18ACA6A8E2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45-42E6-B46E-18ACA6A8E2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A45-42E6-B46E-18ACA6A8E2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A45-42E6-B46E-18ACA6A8E2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A45-42E6-B46E-18ACA6A8E2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A45-42E6-B46E-18ACA6A8E2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A45-42E6-B46E-18ACA6A8E2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A45-42E6-B46E-18ACA6A8E2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A45-42E6-B46E-18ACA6A8E2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A45-42E6-B46E-18ACA6A8E2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A45-42E6-B46E-18ACA6A8E2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AA45-42E6-B46E-18ACA6A8E25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AA45-42E6-B46E-18ACA6A8E257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AA45-42E6-B46E-18ACA6A8E257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AA45-42E6-B46E-18ACA6A8E257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AA45-42E6-B46E-18ACA6A8E257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AA45-42E6-B46E-18ACA6A8E257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AA45-42E6-B46E-18ACA6A8E257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AA45-42E6-B46E-18ACA6A8E257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AA45-42E6-B46E-18ACA6A8E257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AA45-42E6-B46E-18ACA6A8E257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AA45-42E6-B46E-18ACA6A8E257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AA45-42E6-B46E-18ACA6A8E257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AA45-42E6-B46E-18ACA6A8E257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AA45-42E6-B46E-18ACA6A8E257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Социальная политика </c:v>
                </c:pt>
                <c:pt idx="9">
                  <c:v>Физическая культура и спорт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6.88</c:v>
                </c:pt>
                <c:pt idx="1">
                  <c:v>0.51</c:v>
                </c:pt>
                <c:pt idx="2">
                  <c:v>1.17</c:v>
                </c:pt>
                <c:pt idx="3">
                  <c:v>5.53</c:v>
                </c:pt>
                <c:pt idx="4">
                  <c:v>1.93</c:v>
                </c:pt>
                <c:pt idx="5">
                  <c:v>1.68</c:v>
                </c:pt>
                <c:pt idx="6">
                  <c:v>60.79</c:v>
                </c:pt>
                <c:pt idx="7">
                  <c:v>8.39</c:v>
                </c:pt>
                <c:pt idx="8">
                  <c:v>8.59</c:v>
                </c:pt>
                <c:pt idx="9">
                  <c:v>1.63</c:v>
                </c:pt>
                <c:pt idx="10">
                  <c:v>2.89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C-4315-A062-77773F7D3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143482064741909E-2"/>
          <c:y val="0.52333369810556662"/>
          <c:w val="0.89832403762029744"/>
          <c:h val="0.45539431133980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656436640952074E-2"/>
          <c:w val="0.99999846896214439"/>
          <c:h val="0.91343563359047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4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8D8-483C-A4D9-052251816F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25A-434A-A482-A70385B2A3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A7A-4914-9F92-B9F223BAAD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5A-434A-A482-A70385B2A3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8D8-483C-A4D9-052251816F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5A-434A-A482-A70385B2A375}"/>
              </c:ext>
            </c:extLst>
          </c:dPt>
          <c:dPt>
            <c:idx val="6"/>
            <c:bubble3D val="0"/>
            <c:explosion val="10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B25A-434A-A482-A70385B2A37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25A-434A-A482-A70385B2A37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B25A-434A-A482-A70385B2A37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5A-434A-A482-A70385B2A37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5A-434A-A482-A70385B2A375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ru-RU"/>
                      <a:t>плата за негативное возд.на окруж. среду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25A-434A-A482-A70385B2A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55646693</c:v>
                </c:pt>
                <c:pt idx="1">
                  <c:v>9502588.0500000007</c:v>
                </c:pt>
                <c:pt idx="2">
                  <c:v>4105876.33</c:v>
                </c:pt>
                <c:pt idx="3">
                  <c:v>44734230.299999997</c:v>
                </c:pt>
                <c:pt idx="4">
                  <c:v>15652547.65</c:v>
                </c:pt>
                <c:pt idx="5">
                  <c:v>13620209.109999999</c:v>
                </c:pt>
                <c:pt idx="6">
                  <c:v>491954170.38</c:v>
                </c:pt>
                <c:pt idx="7">
                  <c:v>67921507.170000002</c:v>
                </c:pt>
                <c:pt idx="8">
                  <c:v>69513809.939999998</c:v>
                </c:pt>
                <c:pt idx="9">
                  <c:v>13205252.630000001</c:v>
                </c:pt>
                <c:pt idx="10">
                  <c:v>23405355.199999999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5A-434A-A482-A70385B2A37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AD-4EC5-AF7D-8C43D94BF3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AD-4EC5-AF7D-8C43D94BF3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AD-4EC5-AF7D-8C43D94BF3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7AD-4EC5-AF7D-8C43D94BF3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BB6-4DF1-87B6-904C0F85C88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19.5</c:v>
                </c:pt>
                <c:pt idx="1">
                  <c:v>64.5</c:v>
                </c:pt>
                <c:pt idx="2">
                  <c:v>4.5</c:v>
                </c:pt>
                <c:pt idx="3">
                  <c:v>0.1</c:v>
                </c:pt>
                <c:pt idx="4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9-4053-80D1-11E1D17224B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2T16:09:55.134" idx="1">
    <p:pos x="5602" y="799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F2383-97CD-4A98-8301-BBE58C2D0785}" type="doc">
      <dgm:prSet loTypeId="urn:microsoft.com/office/officeart/2005/8/layout/vList4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01AF3E-7715-456A-B224-F72E90EAA19C}" type="pres">
      <dgm:prSet presAssocID="{F22F2383-97CD-4A98-8301-BBE58C2D0785}" presName="linear" presStyleCnt="0">
        <dgm:presLayoutVars>
          <dgm:dir/>
          <dgm:resizeHandles val="exact"/>
        </dgm:presLayoutVars>
      </dgm:prSet>
      <dgm:spPr/>
    </dgm:pt>
  </dgm:ptLst>
  <dgm:cxnLst>
    <dgm:cxn modelId="{F7042F00-9A37-4D6D-AFE8-2BDB4FC2664F}" type="presOf" srcId="{F22F2383-97CD-4A98-8301-BBE58C2D0785}" destId="{D601AF3E-7715-456A-B224-F72E90EAA19C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microsoft.com/office/officeart/2005/8/layout/vList4#9" loCatId="list" qsTypeId="urn:microsoft.com/office/officeart/2005/8/quickstyle/simple1" qsCatId="simple" csTypeId="urn:microsoft.com/office/officeart/2005/8/colors/accent1_2" csCatId="accent1" phldr="1"/>
      <dgm:spPr/>
    </dgm:pt>
    <dgm:pt modelId="{4DB92B09-28F8-497B-9320-D51DE0670BDE}">
      <dgm:prSet phldrT="[Текст]" custT="1"/>
      <dgm:spPr/>
      <dgm:t>
        <a:bodyPr/>
        <a:lstStyle/>
        <a:p>
          <a:pPr algn="ctr"/>
          <a:r>
            <a:rPr lang="ru-RU" sz="2000" b="1" dirty="0">
              <a:solidFill>
                <a:schemeClr val="tx1">
                  <a:lumMod val="95000"/>
                </a:schemeClr>
              </a:solidFill>
            </a:rPr>
            <a:t>Ежемесячное денежное вознаграждение за классное руководство 18 236,9 </a:t>
          </a:r>
          <a:r>
            <a:rPr lang="ru-RU" sz="2000" b="1" dirty="0" err="1">
              <a:solidFill>
                <a:schemeClr val="tx1"/>
              </a:solidFill>
            </a:rPr>
            <a:t>тыс.руб</a:t>
          </a:r>
          <a:r>
            <a:rPr lang="ru-RU" sz="2000" b="1" dirty="0">
              <a:solidFill>
                <a:schemeClr val="tx1"/>
              </a:solidFill>
            </a:rPr>
            <a:t>.</a:t>
          </a:r>
        </a:p>
      </dgm:t>
    </dgm:pt>
    <dgm:pt modelId="{1D6F07A3-9678-412B-A2E2-758B19475618}" type="parTrans" cxnId="{1180B856-DFFA-40CF-B526-688E5F180CD3}">
      <dgm:prSet/>
      <dgm:spPr/>
      <dgm:t>
        <a:bodyPr/>
        <a:lstStyle/>
        <a:p>
          <a:pPr algn="ctr"/>
          <a:endParaRPr lang="ru-RU"/>
        </a:p>
      </dgm:t>
    </dgm:pt>
    <dgm:pt modelId="{7B70680D-23D7-4908-9814-559B44319936}" type="sibTrans" cxnId="{1180B856-DFFA-40CF-B526-688E5F180CD3}">
      <dgm:prSet/>
      <dgm:spPr/>
      <dgm:t>
        <a:bodyPr/>
        <a:lstStyle/>
        <a:p>
          <a:pPr algn="ctr"/>
          <a:endParaRPr lang="ru-RU"/>
        </a:p>
      </dgm:t>
    </dgm:pt>
    <dgm:pt modelId="{1F9E04CD-DA40-4FB1-84CF-930E4B4E9071}" type="pres">
      <dgm:prSet presAssocID="{5CDBCA58-DF4B-4207-879F-8F680193C394}" presName="linear" presStyleCnt="0">
        <dgm:presLayoutVars>
          <dgm:dir/>
          <dgm:resizeHandles val="exact"/>
        </dgm:presLayoutVars>
      </dgm:prSet>
      <dgm:spPr/>
    </dgm:pt>
    <dgm:pt modelId="{E869CB81-EEB6-4B15-869A-8BAD91CE2EF2}" type="pres">
      <dgm:prSet presAssocID="{4DB92B09-28F8-497B-9320-D51DE0670BDE}" presName="comp" presStyleCnt="0"/>
      <dgm:spPr/>
    </dgm:pt>
    <dgm:pt modelId="{E0DE0863-E000-4408-A6CB-B48BF67D6D51}" type="pres">
      <dgm:prSet presAssocID="{4DB92B09-28F8-497B-9320-D51DE0670BDE}" presName="box" presStyleLbl="node1" presStyleIdx="0" presStyleCnt="1" custScaleY="102501" custLinFactNeighborX="-800" custLinFactNeighborY="1"/>
      <dgm:spPr/>
    </dgm:pt>
    <dgm:pt modelId="{BACD1A53-8DB3-4E55-BC15-AD89DA14D09F}" type="pres">
      <dgm:prSet presAssocID="{4DB92B09-28F8-497B-9320-D51DE0670BDE}" presName="img" presStyleLbl="fgImgPlace1" presStyleIdx="0" presStyleCnt="1" custScaleX="118819" custScaleY="128128" custLinFactNeighborX="-736" custLinFactNeighborY="-16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FFDB71-D310-4B1E-BD38-E6551C13E6EE}" type="pres">
      <dgm:prSet presAssocID="{4DB92B09-28F8-497B-9320-D51DE0670BDE}" presName="text" presStyleLbl="node1" presStyleIdx="0" presStyleCnt="1">
        <dgm:presLayoutVars>
          <dgm:bulletEnabled val="1"/>
        </dgm:presLayoutVars>
      </dgm:prSet>
      <dgm:spPr/>
    </dgm:pt>
  </dgm:ptLst>
  <dgm:cxnLst>
    <dgm:cxn modelId="{A434FE6A-F52E-4F82-BDD6-60BEE0836522}" type="presOf" srcId="{4DB92B09-28F8-497B-9320-D51DE0670BDE}" destId="{2AFFDB71-D310-4B1E-BD38-E6551C13E6EE}" srcOrd="1" destOrd="0" presId="urn:microsoft.com/office/officeart/2005/8/layout/vList4#9"/>
    <dgm:cxn modelId="{1180B856-DFFA-40CF-B526-688E5F180CD3}" srcId="{5CDBCA58-DF4B-4207-879F-8F680193C394}" destId="{4DB92B09-28F8-497B-9320-D51DE0670BDE}" srcOrd="0" destOrd="0" parTransId="{1D6F07A3-9678-412B-A2E2-758B19475618}" sibTransId="{7B70680D-23D7-4908-9814-559B44319936}"/>
    <dgm:cxn modelId="{92582CAA-ADCE-431C-A003-9AB87CF38D39}" type="presOf" srcId="{5CDBCA58-DF4B-4207-879F-8F680193C394}" destId="{1F9E04CD-DA40-4FB1-84CF-930E4B4E9071}" srcOrd="0" destOrd="0" presId="urn:microsoft.com/office/officeart/2005/8/layout/vList4#9"/>
    <dgm:cxn modelId="{701DDDB1-E8BE-40FF-BE7A-22D0B2CF18BB}" type="presOf" srcId="{4DB92B09-28F8-497B-9320-D51DE0670BDE}" destId="{E0DE0863-E000-4408-A6CB-B48BF67D6D51}" srcOrd="0" destOrd="0" presId="urn:microsoft.com/office/officeart/2005/8/layout/vList4#9"/>
    <dgm:cxn modelId="{6C560ACB-47A5-4A7C-A147-49084F259A7B}" type="presParOf" srcId="{1F9E04CD-DA40-4FB1-84CF-930E4B4E9071}" destId="{E869CB81-EEB6-4B15-869A-8BAD91CE2EF2}" srcOrd="0" destOrd="0" presId="urn:microsoft.com/office/officeart/2005/8/layout/vList4#9"/>
    <dgm:cxn modelId="{6CEFD2F5-F023-4795-9B53-0E594507EC62}" type="presParOf" srcId="{E869CB81-EEB6-4B15-869A-8BAD91CE2EF2}" destId="{E0DE0863-E000-4408-A6CB-B48BF67D6D51}" srcOrd="0" destOrd="0" presId="urn:microsoft.com/office/officeart/2005/8/layout/vList4#9"/>
    <dgm:cxn modelId="{130A1609-7A9A-4A69-98CC-FBFDE0BDFA5E}" type="presParOf" srcId="{E869CB81-EEB6-4B15-869A-8BAD91CE2EF2}" destId="{BACD1A53-8DB3-4E55-BC15-AD89DA14D09F}" srcOrd="1" destOrd="0" presId="urn:microsoft.com/office/officeart/2005/8/layout/vList4#9"/>
    <dgm:cxn modelId="{E66201EA-3D8F-442B-82BD-799510D8E353}" type="presParOf" srcId="{E869CB81-EEB6-4B15-869A-8BAD91CE2EF2}" destId="{2AFFDB71-D310-4B1E-BD38-E6551C13E6EE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microsoft.com/office/officeart/2005/8/layout/vList4#10" loCatId="list" qsTypeId="urn:microsoft.com/office/officeart/2005/8/quickstyle/simple1" qsCatId="simple" csTypeId="urn:microsoft.com/office/officeart/2005/8/colors/accent1_2" csCatId="accent1" phldr="1"/>
      <dgm:spPr/>
    </dgm:pt>
    <dgm:pt modelId="{61FA2CB1-EDAF-493A-BF3A-873D8B9CC545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chemeClr val="tx1"/>
              </a:solidFill>
            </a:rPr>
            <a:t>Приведение в соответствии с брендбуком «Точка роста» помещений муниципальных общеобразовательных организаций 604,4 тыс. руб.</a:t>
          </a:r>
        </a:p>
      </dgm:t>
    </dgm:pt>
    <dgm:pt modelId="{A95FB20E-DED8-4A96-9518-649C2F1E8DDD}" type="parTrans" cxnId="{02FA85DE-DE5D-48CF-A47B-5E51E36EDE3E}">
      <dgm:prSet/>
      <dgm:spPr/>
      <dgm:t>
        <a:bodyPr/>
        <a:lstStyle/>
        <a:p>
          <a:endParaRPr lang="ru-RU"/>
        </a:p>
      </dgm:t>
    </dgm:pt>
    <dgm:pt modelId="{F9A0002F-8DB4-4AED-AA12-2D37FC64A376}" type="sibTrans" cxnId="{02FA85DE-DE5D-48CF-A47B-5E51E36EDE3E}">
      <dgm:prSet/>
      <dgm:spPr/>
      <dgm:t>
        <a:bodyPr/>
        <a:lstStyle/>
        <a:p>
          <a:endParaRPr lang="ru-RU"/>
        </a:p>
      </dgm:t>
    </dgm:pt>
    <dgm:pt modelId="{B53FA64A-D762-494A-8B80-2084B2915E82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chemeClr val="tx1"/>
              </a:solidFill>
            </a:rPr>
            <a:t>Создание цифровой образовательной среды  348,7 тыс. рублей;</a:t>
          </a:r>
        </a:p>
      </dgm:t>
    </dgm:pt>
    <dgm:pt modelId="{36C972CE-7E6C-4131-8355-95C8AB8D46D7}" type="sibTrans" cxnId="{6BB31101-57BC-4FFA-8AD1-B8B99AD9F547}">
      <dgm:prSet/>
      <dgm:spPr/>
      <dgm:t>
        <a:bodyPr/>
        <a:lstStyle/>
        <a:p>
          <a:endParaRPr lang="ru-RU"/>
        </a:p>
      </dgm:t>
    </dgm:pt>
    <dgm:pt modelId="{E3E7195A-A0AE-4303-97A8-8FFBBAEC9FE4}" type="parTrans" cxnId="{6BB31101-57BC-4FFA-8AD1-B8B99AD9F547}">
      <dgm:prSet/>
      <dgm:spPr/>
      <dgm:t>
        <a:bodyPr/>
        <a:lstStyle/>
        <a:p>
          <a:endParaRPr lang="ru-RU"/>
        </a:p>
      </dgm:t>
    </dgm:pt>
    <dgm:pt modelId="{48D53B63-7962-4F36-A99B-D71C0A8032EF}">
      <dgm:prSet phldrT="[Текст]" custT="1"/>
      <dgm:spPr/>
      <dgm:t>
        <a:bodyPr/>
        <a:lstStyle/>
        <a:p>
          <a:pPr algn="l"/>
          <a:endParaRPr lang="ru-RU" sz="2000" dirty="0"/>
        </a:p>
      </dgm:t>
    </dgm:pt>
    <dgm:pt modelId="{EE9A1C90-7FE5-4C9F-BE24-22EB64B6C1DB}" type="sibTrans" cxnId="{40F2F2A3-862B-4278-A8E0-4979339D1BDE}">
      <dgm:prSet/>
      <dgm:spPr/>
      <dgm:t>
        <a:bodyPr/>
        <a:lstStyle/>
        <a:p>
          <a:endParaRPr lang="ru-RU"/>
        </a:p>
      </dgm:t>
    </dgm:pt>
    <dgm:pt modelId="{D5C611F3-2D7F-4D5B-8ADB-A2B64FB8A6F3}" type="parTrans" cxnId="{40F2F2A3-862B-4278-A8E0-4979339D1BDE}">
      <dgm:prSet/>
      <dgm:spPr/>
      <dgm:t>
        <a:bodyPr/>
        <a:lstStyle/>
        <a:p>
          <a:endParaRPr lang="ru-RU"/>
        </a:p>
      </dgm:t>
    </dgm:pt>
    <dgm:pt modelId="{1F9E04CD-DA40-4FB1-84CF-930E4B4E9071}" type="pres">
      <dgm:prSet presAssocID="{5CDBCA58-DF4B-4207-879F-8F680193C394}" presName="linear" presStyleCnt="0">
        <dgm:presLayoutVars>
          <dgm:dir/>
          <dgm:resizeHandles val="exact"/>
        </dgm:presLayoutVars>
      </dgm:prSet>
      <dgm:spPr/>
    </dgm:pt>
    <dgm:pt modelId="{60AE112D-4218-4543-94C2-7690ADA0B59D}" type="pres">
      <dgm:prSet presAssocID="{48D53B63-7962-4F36-A99B-D71C0A8032EF}" presName="comp" presStyleCnt="0"/>
      <dgm:spPr/>
    </dgm:pt>
    <dgm:pt modelId="{32217102-B3E3-4AB8-B636-ED28B3F7EBD1}" type="pres">
      <dgm:prSet presAssocID="{48D53B63-7962-4F36-A99B-D71C0A8032EF}" presName="box" presStyleLbl="node1" presStyleIdx="0" presStyleCnt="2" custScaleY="83078" custLinFactNeighborX="-1587" custLinFactNeighborY="3320"/>
      <dgm:spPr/>
    </dgm:pt>
    <dgm:pt modelId="{32F977C9-6AD5-4888-A8EE-9AFB6FFCCD4D}" type="pres">
      <dgm:prSet presAssocID="{48D53B63-7962-4F36-A99B-D71C0A8032EF}" presName="img" presStyleLbl="fgImgPlace1" presStyleIdx="0" presStyleCnt="2" custScaleX="129416" custScaleY="103530" custLinFactNeighborX="-899" custLinFactNeighborY="3813"/>
      <dgm:spPr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77803589-4F37-49AB-BEA7-71B658A7B264}" type="pres">
      <dgm:prSet presAssocID="{48D53B63-7962-4F36-A99B-D71C0A8032EF}" presName="text" presStyleLbl="node1" presStyleIdx="0" presStyleCnt="2">
        <dgm:presLayoutVars>
          <dgm:bulletEnabled val="1"/>
        </dgm:presLayoutVars>
      </dgm:prSet>
      <dgm:spPr/>
    </dgm:pt>
    <dgm:pt modelId="{C00748D9-FCC5-48EF-8331-DD6F4C0C57FF}" type="pres">
      <dgm:prSet presAssocID="{EE9A1C90-7FE5-4C9F-BE24-22EB64B6C1DB}" presName="spacer" presStyleCnt="0"/>
      <dgm:spPr/>
    </dgm:pt>
    <dgm:pt modelId="{705B9604-1FC9-438B-9E10-ADE4533BE7AC}" type="pres">
      <dgm:prSet presAssocID="{B53FA64A-D762-494A-8B80-2084B2915E82}" presName="comp" presStyleCnt="0"/>
      <dgm:spPr/>
    </dgm:pt>
    <dgm:pt modelId="{2428A20D-BFEE-4BC7-885D-231C9FA68535}" type="pres">
      <dgm:prSet presAssocID="{B53FA64A-D762-494A-8B80-2084B2915E82}" presName="box" presStyleLbl="node1" presStyleIdx="1" presStyleCnt="2" custScaleY="84070"/>
      <dgm:spPr/>
    </dgm:pt>
    <dgm:pt modelId="{7218E9D4-3CA6-4851-8E60-4639E272514B}" type="pres">
      <dgm:prSet presAssocID="{B53FA64A-D762-494A-8B80-2084B2915E82}" presName="img" presStyleLbl="fgImgPlace1" presStyleIdx="1" presStyleCnt="2" custScaleX="128155" custScaleY="103749" custLinFactNeighborX="-3252" custLinFactNeighborY="56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266193-6C3D-4F1D-AAD2-6B7DB461ECA9}" type="pres">
      <dgm:prSet presAssocID="{B53FA64A-D762-494A-8B80-2084B2915E82}" presName="text" presStyleLbl="node1" presStyleIdx="1" presStyleCnt="2">
        <dgm:presLayoutVars>
          <dgm:bulletEnabled val="1"/>
        </dgm:presLayoutVars>
      </dgm:prSet>
      <dgm:spPr/>
    </dgm:pt>
  </dgm:ptLst>
  <dgm:cxnLst>
    <dgm:cxn modelId="{6BB31101-57BC-4FFA-8AD1-B8B99AD9F547}" srcId="{5CDBCA58-DF4B-4207-879F-8F680193C394}" destId="{B53FA64A-D762-494A-8B80-2084B2915E82}" srcOrd="1" destOrd="0" parTransId="{E3E7195A-A0AE-4303-97A8-8FFBBAEC9FE4}" sibTransId="{36C972CE-7E6C-4131-8355-95C8AB8D46D7}"/>
    <dgm:cxn modelId="{91CA6023-F174-46BA-A9CA-317DB406209A}" type="presOf" srcId="{B53FA64A-D762-494A-8B80-2084B2915E82}" destId="{AD266193-6C3D-4F1D-AAD2-6B7DB461ECA9}" srcOrd="1" destOrd="0" presId="urn:microsoft.com/office/officeart/2005/8/layout/vList4#10"/>
    <dgm:cxn modelId="{BF50B323-527F-48B7-9586-87EA0BCBB6CF}" type="presOf" srcId="{5CDBCA58-DF4B-4207-879F-8F680193C394}" destId="{1F9E04CD-DA40-4FB1-84CF-930E4B4E9071}" srcOrd="0" destOrd="0" presId="urn:microsoft.com/office/officeart/2005/8/layout/vList4#10"/>
    <dgm:cxn modelId="{7AF06567-120D-43D5-9A0C-56D39EC7307D}" type="presOf" srcId="{48D53B63-7962-4F36-A99B-D71C0A8032EF}" destId="{77803589-4F37-49AB-BEA7-71B658A7B264}" srcOrd="1" destOrd="0" presId="urn:microsoft.com/office/officeart/2005/8/layout/vList4#10"/>
    <dgm:cxn modelId="{6FE0EF89-6C43-4D01-8FA8-C66323A4E1DB}" type="presOf" srcId="{61FA2CB1-EDAF-493A-BF3A-873D8B9CC545}" destId="{AD266193-6C3D-4F1D-AAD2-6B7DB461ECA9}" srcOrd="1" destOrd="1" presId="urn:microsoft.com/office/officeart/2005/8/layout/vList4#10"/>
    <dgm:cxn modelId="{8F346890-DF50-4984-98F6-5B78E2F5ED02}" type="presOf" srcId="{B53FA64A-D762-494A-8B80-2084B2915E82}" destId="{2428A20D-BFEE-4BC7-885D-231C9FA68535}" srcOrd="0" destOrd="0" presId="urn:microsoft.com/office/officeart/2005/8/layout/vList4#10"/>
    <dgm:cxn modelId="{40F2F2A3-862B-4278-A8E0-4979339D1BDE}" srcId="{5CDBCA58-DF4B-4207-879F-8F680193C394}" destId="{48D53B63-7962-4F36-A99B-D71C0A8032EF}" srcOrd="0" destOrd="0" parTransId="{D5C611F3-2D7F-4D5B-8ADB-A2B64FB8A6F3}" sibTransId="{EE9A1C90-7FE5-4C9F-BE24-22EB64B6C1DB}"/>
    <dgm:cxn modelId="{DC382DB7-E090-4405-B396-CCF9F523BDF1}" type="presOf" srcId="{61FA2CB1-EDAF-493A-BF3A-873D8B9CC545}" destId="{2428A20D-BFEE-4BC7-885D-231C9FA68535}" srcOrd="0" destOrd="1" presId="urn:microsoft.com/office/officeart/2005/8/layout/vList4#10"/>
    <dgm:cxn modelId="{02FA85DE-DE5D-48CF-A47B-5E51E36EDE3E}" srcId="{B53FA64A-D762-494A-8B80-2084B2915E82}" destId="{61FA2CB1-EDAF-493A-BF3A-873D8B9CC545}" srcOrd="0" destOrd="0" parTransId="{A95FB20E-DED8-4A96-9518-649C2F1E8DDD}" sibTransId="{F9A0002F-8DB4-4AED-AA12-2D37FC64A376}"/>
    <dgm:cxn modelId="{57B694F2-3BC1-451B-9C14-4C35D58CFA61}" type="presOf" srcId="{48D53B63-7962-4F36-A99B-D71C0A8032EF}" destId="{32217102-B3E3-4AB8-B636-ED28B3F7EBD1}" srcOrd="0" destOrd="0" presId="urn:microsoft.com/office/officeart/2005/8/layout/vList4#10"/>
    <dgm:cxn modelId="{5749F9A2-86E2-4581-A196-CE950382DC9E}" type="presParOf" srcId="{1F9E04CD-DA40-4FB1-84CF-930E4B4E9071}" destId="{60AE112D-4218-4543-94C2-7690ADA0B59D}" srcOrd="0" destOrd="0" presId="urn:microsoft.com/office/officeart/2005/8/layout/vList4#10"/>
    <dgm:cxn modelId="{1278CA07-FF4E-4C29-8673-CDAB7AF5FECB}" type="presParOf" srcId="{60AE112D-4218-4543-94C2-7690ADA0B59D}" destId="{32217102-B3E3-4AB8-B636-ED28B3F7EBD1}" srcOrd="0" destOrd="0" presId="urn:microsoft.com/office/officeart/2005/8/layout/vList4#10"/>
    <dgm:cxn modelId="{9057324B-DA2E-46CA-82CB-446FA630F0E6}" type="presParOf" srcId="{60AE112D-4218-4543-94C2-7690ADA0B59D}" destId="{32F977C9-6AD5-4888-A8EE-9AFB6FFCCD4D}" srcOrd="1" destOrd="0" presId="urn:microsoft.com/office/officeart/2005/8/layout/vList4#10"/>
    <dgm:cxn modelId="{39E7927B-624B-4FEE-A573-6EDAC06335DB}" type="presParOf" srcId="{60AE112D-4218-4543-94C2-7690ADA0B59D}" destId="{77803589-4F37-49AB-BEA7-71B658A7B264}" srcOrd="2" destOrd="0" presId="urn:microsoft.com/office/officeart/2005/8/layout/vList4#10"/>
    <dgm:cxn modelId="{A287829D-854B-4751-8B4C-730CA2E3F732}" type="presParOf" srcId="{1F9E04CD-DA40-4FB1-84CF-930E4B4E9071}" destId="{C00748D9-FCC5-48EF-8331-DD6F4C0C57FF}" srcOrd="1" destOrd="0" presId="urn:microsoft.com/office/officeart/2005/8/layout/vList4#10"/>
    <dgm:cxn modelId="{0D20FB17-C096-493D-A3D0-855E47722BE4}" type="presParOf" srcId="{1F9E04CD-DA40-4FB1-84CF-930E4B4E9071}" destId="{705B9604-1FC9-438B-9E10-ADE4533BE7AC}" srcOrd="2" destOrd="0" presId="urn:microsoft.com/office/officeart/2005/8/layout/vList4#10"/>
    <dgm:cxn modelId="{B056C685-682D-44BC-8328-7BEE5C893918}" type="presParOf" srcId="{705B9604-1FC9-438B-9E10-ADE4533BE7AC}" destId="{2428A20D-BFEE-4BC7-885D-231C9FA68535}" srcOrd="0" destOrd="0" presId="urn:microsoft.com/office/officeart/2005/8/layout/vList4#10"/>
    <dgm:cxn modelId="{8F97CA07-ADE2-42CE-93F5-9BCD4D43E49D}" type="presParOf" srcId="{705B9604-1FC9-438B-9E10-ADE4533BE7AC}" destId="{7218E9D4-3CA6-4851-8E60-4639E272514B}" srcOrd="1" destOrd="0" presId="urn:microsoft.com/office/officeart/2005/8/layout/vList4#10"/>
    <dgm:cxn modelId="{4498F678-A6C3-4079-8926-A69B8B6E2267}" type="presParOf" srcId="{705B9604-1FC9-438B-9E10-ADE4533BE7AC}" destId="{AD266193-6C3D-4F1D-AAD2-6B7DB461ECA9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EEE535-418E-4456-AD3D-A5FBDE9D8D3F}" type="doc">
      <dgm:prSet loTypeId="urn:microsoft.com/office/officeart/2005/8/layout/vList4#1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5C108-E74F-4350-B21A-1D3B9C524B6A}">
      <dgm:prSet phldrT="[Текст]" custT="1"/>
      <dgm:spPr/>
      <dgm:t>
        <a:bodyPr/>
        <a:lstStyle/>
        <a:p>
          <a:pPr algn="ctr"/>
          <a:r>
            <a:rPr lang="ru-RU" sz="2600" b="1" dirty="0"/>
            <a:t>Субсидии на выполнение МЗ учреждениям дополнительного образования   17 705,2</a:t>
          </a:r>
          <a:r>
            <a:rPr lang="ru-RU" sz="2600" b="1" dirty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600" b="1" dirty="0" err="1">
              <a:solidFill>
                <a:schemeClr val="tx1"/>
              </a:solidFill>
            </a:rPr>
            <a:t>тыс.руб</a:t>
          </a:r>
          <a:r>
            <a:rPr lang="ru-RU" sz="2600" b="1" dirty="0">
              <a:solidFill>
                <a:schemeClr val="tx1"/>
              </a:solidFill>
            </a:rPr>
            <a:t>.</a:t>
          </a:r>
        </a:p>
      </dgm:t>
    </dgm:pt>
    <dgm:pt modelId="{6A2DEB1C-A4DF-4026-800A-65CE4C92964D}" type="parTrans" cxnId="{F0FA5797-AD87-4473-833B-02725E2F5169}">
      <dgm:prSet/>
      <dgm:spPr/>
      <dgm:t>
        <a:bodyPr/>
        <a:lstStyle/>
        <a:p>
          <a:endParaRPr lang="ru-RU"/>
        </a:p>
      </dgm:t>
    </dgm:pt>
    <dgm:pt modelId="{515DB16A-5C8F-4EC6-B2DC-BC5C2B54194F}" type="sibTrans" cxnId="{F0FA5797-AD87-4473-833B-02725E2F5169}">
      <dgm:prSet/>
      <dgm:spPr/>
      <dgm:t>
        <a:bodyPr/>
        <a:lstStyle/>
        <a:p>
          <a:endParaRPr lang="ru-RU"/>
        </a:p>
      </dgm:t>
    </dgm:pt>
    <dgm:pt modelId="{121A8117-838C-4548-838E-8A3890415F12}">
      <dgm:prSet phldrT="[Текст]" custT="1"/>
      <dgm:spPr/>
      <dgm:t>
        <a:bodyPr/>
        <a:lstStyle/>
        <a:p>
          <a:pPr algn="ctr"/>
          <a:r>
            <a:rPr lang="ru-RU" sz="2600" b="1" dirty="0">
              <a:solidFill>
                <a:schemeClr val="tx1"/>
              </a:solidFill>
            </a:rPr>
            <a:t>Внедрение системы персонифицированного  финансирования  4 455 ,5 </a:t>
          </a:r>
          <a:r>
            <a:rPr lang="ru-RU" sz="2600" b="1" dirty="0" err="1">
              <a:solidFill>
                <a:schemeClr val="tx1"/>
              </a:solidFill>
            </a:rPr>
            <a:t>тыс.руб</a:t>
          </a:r>
          <a:r>
            <a:rPr lang="ru-RU" sz="2600" b="1" dirty="0">
              <a:solidFill>
                <a:schemeClr val="tx1"/>
              </a:solidFill>
            </a:rPr>
            <a:t>.</a:t>
          </a:r>
        </a:p>
      </dgm:t>
    </dgm:pt>
    <dgm:pt modelId="{D066816C-370F-4856-99A3-126387541121}" type="parTrans" cxnId="{45B9F278-BDDF-4BE9-89CF-BF3C240D0CA5}">
      <dgm:prSet/>
      <dgm:spPr/>
      <dgm:t>
        <a:bodyPr/>
        <a:lstStyle/>
        <a:p>
          <a:endParaRPr lang="ru-RU"/>
        </a:p>
      </dgm:t>
    </dgm:pt>
    <dgm:pt modelId="{C0ACA310-0DF2-45F2-A1BD-FA55FF9DF5BD}" type="sibTrans" cxnId="{45B9F278-BDDF-4BE9-89CF-BF3C240D0CA5}">
      <dgm:prSet/>
      <dgm:spPr/>
      <dgm:t>
        <a:bodyPr/>
        <a:lstStyle/>
        <a:p>
          <a:endParaRPr lang="ru-RU"/>
        </a:p>
      </dgm:t>
    </dgm:pt>
    <dgm:pt modelId="{D20E1F86-C104-4E1A-8894-F828D1F15DA1}" type="pres">
      <dgm:prSet presAssocID="{1EEEE535-418E-4456-AD3D-A5FBDE9D8D3F}" presName="linear" presStyleCnt="0">
        <dgm:presLayoutVars>
          <dgm:dir/>
          <dgm:resizeHandles val="exact"/>
        </dgm:presLayoutVars>
      </dgm:prSet>
      <dgm:spPr/>
    </dgm:pt>
    <dgm:pt modelId="{EAB46D86-F77C-4EB3-B7E5-3BF40F773E88}" type="pres">
      <dgm:prSet presAssocID="{7575C108-E74F-4350-B21A-1D3B9C524B6A}" presName="comp" presStyleCnt="0"/>
      <dgm:spPr/>
    </dgm:pt>
    <dgm:pt modelId="{35659938-A233-428F-8A47-51AA6EF93556}" type="pres">
      <dgm:prSet presAssocID="{7575C108-E74F-4350-B21A-1D3B9C524B6A}" presName="box" presStyleLbl="node1" presStyleIdx="0" presStyleCnt="2" custLinFactNeighborX="-1587" custLinFactNeighborY="-23810"/>
      <dgm:spPr/>
    </dgm:pt>
    <dgm:pt modelId="{A4E61582-5BB7-41C3-BC99-298B6F65A87E}" type="pres">
      <dgm:prSet presAssocID="{7575C108-E74F-4350-B21A-1D3B9C524B6A}" presName="img" presStyleLbl="fgImgPlace1" presStyleIdx="0" presStyleCnt="2" custScaleX="116194" custScaleY="124375" custLinFactNeighborX="-173" custLinFactNeighborY="-15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DF4CF2-B5FB-4FFF-AAE3-8D627695CBDA}" type="pres">
      <dgm:prSet presAssocID="{7575C108-E74F-4350-B21A-1D3B9C524B6A}" presName="text" presStyleLbl="node1" presStyleIdx="0" presStyleCnt="2">
        <dgm:presLayoutVars>
          <dgm:bulletEnabled val="1"/>
        </dgm:presLayoutVars>
      </dgm:prSet>
      <dgm:spPr/>
    </dgm:pt>
    <dgm:pt modelId="{AF25FE46-45C8-42CD-8484-84A3A2B3A72A}" type="pres">
      <dgm:prSet presAssocID="{515DB16A-5C8F-4EC6-B2DC-BC5C2B54194F}" presName="spacer" presStyleCnt="0"/>
      <dgm:spPr/>
    </dgm:pt>
    <dgm:pt modelId="{0E00F969-82B8-43A1-9503-8F75A2F551D1}" type="pres">
      <dgm:prSet presAssocID="{121A8117-838C-4548-838E-8A3890415F12}" presName="comp" presStyleCnt="0"/>
      <dgm:spPr/>
    </dgm:pt>
    <dgm:pt modelId="{4FBFB2BA-D097-49A6-B1FF-49F27073C062}" type="pres">
      <dgm:prSet presAssocID="{121A8117-838C-4548-838E-8A3890415F12}" presName="box" presStyleLbl="node1" presStyleIdx="1" presStyleCnt="2"/>
      <dgm:spPr/>
    </dgm:pt>
    <dgm:pt modelId="{76029C1C-66B3-4922-8B47-9785EC31CCB9}" type="pres">
      <dgm:prSet presAssocID="{121A8117-838C-4548-838E-8A3890415F12}" presName="img" presStyleLbl="fgImgPlace1" presStyleIdx="1" presStyleCnt="2" custScaleX="110084" custScaleY="126925" custLinFactNeighborX="-3189" custLinFactNeighborY="24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5D52A46-5F62-46F1-814D-E1EDD9F85A17}" type="pres">
      <dgm:prSet presAssocID="{121A8117-838C-4548-838E-8A3890415F12}" presName="text" presStyleLbl="node1" presStyleIdx="1" presStyleCnt="2">
        <dgm:presLayoutVars>
          <dgm:bulletEnabled val="1"/>
        </dgm:presLayoutVars>
      </dgm:prSet>
      <dgm:spPr/>
    </dgm:pt>
  </dgm:ptLst>
  <dgm:cxnLst>
    <dgm:cxn modelId="{D3D01A0F-50AA-4A54-B13A-A31A3F1991AC}" type="presOf" srcId="{7575C108-E74F-4350-B21A-1D3B9C524B6A}" destId="{6BDF4CF2-B5FB-4FFF-AAE3-8D627695CBDA}" srcOrd="1" destOrd="0" presId="urn:microsoft.com/office/officeart/2005/8/layout/vList4#11"/>
    <dgm:cxn modelId="{9A8D381C-79D7-476C-BF0C-99E301FDF02B}" type="presOf" srcId="{1EEEE535-418E-4456-AD3D-A5FBDE9D8D3F}" destId="{D20E1F86-C104-4E1A-8894-F828D1F15DA1}" srcOrd="0" destOrd="0" presId="urn:microsoft.com/office/officeart/2005/8/layout/vList4#11"/>
    <dgm:cxn modelId="{9C8C5747-1E45-450C-8A09-5AE68FCC1A0E}" type="presOf" srcId="{7575C108-E74F-4350-B21A-1D3B9C524B6A}" destId="{35659938-A233-428F-8A47-51AA6EF93556}" srcOrd="0" destOrd="0" presId="urn:microsoft.com/office/officeart/2005/8/layout/vList4#11"/>
    <dgm:cxn modelId="{45B9F278-BDDF-4BE9-89CF-BF3C240D0CA5}" srcId="{1EEEE535-418E-4456-AD3D-A5FBDE9D8D3F}" destId="{121A8117-838C-4548-838E-8A3890415F12}" srcOrd="1" destOrd="0" parTransId="{D066816C-370F-4856-99A3-126387541121}" sibTransId="{C0ACA310-0DF2-45F2-A1BD-FA55FF9DF5BD}"/>
    <dgm:cxn modelId="{F0FA5797-AD87-4473-833B-02725E2F5169}" srcId="{1EEEE535-418E-4456-AD3D-A5FBDE9D8D3F}" destId="{7575C108-E74F-4350-B21A-1D3B9C524B6A}" srcOrd="0" destOrd="0" parTransId="{6A2DEB1C-A4DF-4026-800A-65CE4C92964D}" sibTransId="{515DB16A-5C8F-4EC6-B2DC-BC5C2B54194F}"/>
    <dgm:cxn modelId="{CF835C9C-6D0A-44A0-9C91-541EC1BFC59D}" type="presOf" srcId="{121A8117-838C-4548-838E-8A3890415F12}" destId="{F5D52A46-5F62-46F1-814D-E1EDD9F85A17}" srcOrd="1" destOrd="0" presId="urn:microsoft.com/office/officeart/2005/8/layout/vList4#11"/>
    <dgm:cxn modelId="{71F11DC2-254B-462A-B617-39E0BF699BE0}" type="presOf" srcId="{121A8117-838C-4548-838E-8A3890415F12}" destId="{4FBFB2BA-D097-49A6-B1FF-49F27073C062}" srcOrd="0" destOrd="0" presId="urn:microsoft.com/office/officeart/2005/8/layout/vList4#11"/>
    <dgm:cxn modelId="{645B21C9-D3D8-4133-9748-320BFC68ACB8}" type="presParOf" srcId="{D20E1F86-C104-4E1A-8894-F828D1F15DA1}" destId="{EAB46D86-F77C-4EB3-B7E5-3BF40F773E88}" srcOrd="0" destOrd="0" presId="urn:microsoft.com/office/officeart/2005/8/layout/vList4#11"/>
    <dgm:cxn modelId="{E6E70AF0-58FB-4E7E-B32B-C325ECC62D89}" type="presParOf" srcId="{EAB46D86-F77C-4EB3-B7E5-3BF40F773E88}" destId="{35659938-A233-428F-8A47-51AA6EF93556}" srcOrd="0" destOrd="0" presId="urn:microsoft.com/office/officeart/2005/8/layout/vList4#11"/>
    <dgm:cxn modelId="{1B0F8F5B-09BC-447A-B33C-0FDC6B3E741D}" type="presParOf" srcId="{EAB46D86-F77C-4EB3-B7E5-3BF40F773E88}" destId="{A4E61582-5BB7-41C3-BC99-298B6F65A87E}" srcOrd="1" destOrd="0" presId="urn:microsoft.com/office/officeart/2005/8/layout/vList4#11"/>
    <dgm:cxn modelId="{4D8B796C-8463-486C-9848-71A897F0F666}" type="presParOf" srcId="{EAB46D86-F77C-4EB3-B7E5-3BF40F773E88}" destId="{6BDF4CF2-B5FB-4FFF-AAE3-8D627695CBDA}" srcOrd="2" destOrd="0" presId="urn:microsoft.com/office/officeart/2005/8/layout/vList4#11"/>
    <dgm:cxn modelId="{68555F70-EA58-4F46-AC02-EB857E0F8483}" type="presParOf" srcId="{D20E1F86-C104-4E1A-8894-F828D1F15DA1}" destId="{AF25FE46-45C8-42CD-8484-84A3A2B3A72A}" srcOrd="1" destOrd="0" presId="urn:microsoft.com/office/officeart/2005/8/layout/vList4#11"/>
    <dgm:cxn modelId="{2D68CDD4-9A14-49F8-A159-60320335E62E}" type="presParOf" srcId="{D20E1F86-C104-4E1A-8894-F828D1F15DA1}" destId="{0E00F969-82B8-43A1-9503-8F75A2F551D1}" srcOrd="2" destOrd="0" presId="urn:microsoft.com/office/officeart/2005/8/layout/vList4#11"/>
    <dgm:cxn modelId="{09C5A729-C81B-44FA-83B6-A09A3133DD6D}" type="presParOf" srcId="{0E00F969-82B8-43A1-9503-8F75A2F551D1}" destId="{4FBFB2BA-D097-49A6-B1FF-49F27073C062}" srcOrd="0" destOrd="0" presId="urn:microsoft.com/office/officeart/2005/8/layout/vList4#11"/>
    <dgm:cxn modelId="{5AE2409C-D1DC-4331-8B34-09DB513B98EB}" type="presParOf" srcId="{0E00F969-82B8-43A1-9503-8F75A2F551D1}" destId="{76029C1C-66B3-4922-8B47-9785EC31CCB9}" srcOrd="1" destOrd="0" presId="urn:microsoft.com/office/officeart/2005/8/layout/vList4#11"/>
    <dgm:cxn modelId="{1EE915F0-B7DB-4E15-AE2C-35A364F44A23}" type="presParOf" srcId="{0E00F969-82B8-43A1-9503-8F75A2F551D1}" destId="{F5D52A46-5F62-46F1-814D-E1EDD9F85A17}" srcOrd="2" destOrd="0" presId="urn:microsoft.com/office/officeart/2005/8/layout/vList4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E9B5B4-CF9B-479A-9E88-E8E99DB1FDF2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31038E-284C-40EA-8A54-ECAAC20163AA}">
      <dgm:prSet phldrT="[Текст]" custT="1"/>
      <dgm:spPr/>
      <dgm:t>
        <a:bodyPr/>
        <a:lstStyle/>
        <a:p>
          <a:r>
            <a:rPr lang="ru-RU" sz="1600" b="1" dirty="0"/>
            <a:t>11 571,6 </a:t>
          </a:r>
          <a:r>
            <a:rPr lang="ru-RU" sz="1600" b="1" dirty="0" err="1"/>
            <a:t>т.р</a:t>
          </a:r>
          <a:endParaRPr lang="ru-RU" sz="1600" b="1" dirty="0"/>
        </a:p>
      </dgm:t>
    </dgm:pt>
    <dgm:pt modelId="{CA825717-8520-436E-AAA3-4BA70F7C3808}" type="parTrans" cxnId="{8296527B-A9ED-4DA8-9C2F-C58F7B667A30}">
      <dgm:prSet/>
      <dgm:spPr/>
      <dgm:t>
        <a:bodyPr/>
        <a:lstStyle/>
        <a:p>
          <a:endParaRPr lang="ru-RU"/>
        </a:p>
      </dgm:t>
    </dgm:pt>
    <dgm:pt modelId="{2B8F092D-F0C2-4872-A084-0E9E617F6095}" type="sibTrans" cxnId="{8296527B-A9ED-4DA8-9C2F-C58F7B667A30}">
      <dgm:prSet/>
      <dgm:spPr/>
      <dgm:t>
        <a:bodyPr/>
        <a:lstStyle/>
        <a:p>
          <a:endParaRPr lang="ru-RU"/>
        </a:p>
      </dgm:t>
    </dgm:pt>
    <dgm:pt modelId="{02EC22DF-A22B-4D39-849E-5F4D8CF2E028}">
      <dgm:prSet phldrT="[Текст]" custT="1"/>
      <dgm:spPr/>
      <dgm:t>
        <a:bodyPr/>
        <a:lstStyle/>
        <a:p>
          <a:r>
            <a:rPr lang="ru-RU" sz="1600" b="1" dirty="0"/>
            <a:t>3 145,4 </a:t>
          </a:r>
          <a:r>
            <a:rPr lang="ru-RU" sz="1600" b="1" dirty="0" err="1"/>
            <a:t>т.р</a:t>
          </a:r>
          <a:endParaRPr lang="ru-RU" sz="1600" b="1" dirty="0"/>
        </a:p>
      </dgm:t>
    </dgm:pt>
    <dgm:pt modelId="{4EE75E36-1DB4-47CE-AC80-8FC71C75DAF6}" type="parTrans" cxnId="{476094CC-DA57-46A1-A809-458F5AF7FBE3}">
      <dgm:prSet/>
      <dgm:spPr/>
      <dgm:t>
        <a:bodyPr/>
        <a:lstStyle/>
        <a:p>
          <a:endParaRPr lang="ru-RU"/>
        </a:p>
      </dgm:t>
    </dgm:pt>
    <dgm:pt modelId="{31BFB899-978F-45A4-94D1-A50AFBA08776}" type="sibTrans" cxnId="{476094CC-DA57-46A1-A809-458F5AF7FBE3}">
      <dgm:prSet/>
      <dgm:spPr/>
      <dgm:t>
        <a:bodyPr/>
        <a:lstStyle/>
        <a:p>
          <a:endParaRPr lang="ru-RU"/>
        </a:p>
      </dgm:t>
    </dgm:pt>
    <dgm:pt modelId="{C2795200-6458-4749-AAB9-16BB30159E83}">
      <dgm:prSet phldrT="[Текст]" custT="1"/>
      <dgm:spPr/>
      <dgm:t>
        <a:bodyPr/>
        <a:lstStyle/>
        <a:p>
          <a:r>
            <a:rPr lang="ru-RU" sz="1600" b="1" dirty="0"/>
            <a:t>21 390,2 </a:t>
          </a:r>
          <a:r>
            <a:rPr lang="ru-RU" sz="1600" b="1" dirty="0" err="1"/>
            <a:t>т.р</a:t>
          </a:r>
          <a:r>
            <a:rPr lang="ru-RU" sz="1600" b="1" dirty="0"/>
            <a:t> </a:t>
          </a:r>
        </a:p>
      </dgm:t>
    </dgm:pt>
    <dgm:pt modelId="{D34874E2-1272-4EAA-8EA6-52A16589893E}" type="parTrans" cxnId="{4F84B4CE-D255-44CC-B66E-76D4D5D89EB1}">
      <dgm:prSet/>
      <dgm:spPr/>
      <dgm:t>
        <a:bodyPr/>
        <a:lstStyle/>
        <a:p>
          <a:endParaRPr lang="ru-RU"/>
        </a:p>
      </dgm:t>
    </dgm:pt>
    <dgm:pt modelId="{B830F2BA-6370-44B9-9919-7BA6394832A1}" type="sibTrans" cxnId="{4F84B4CE-D255-44CC-B66E-76D4D5D89EB1}">
      <dgm:prSet/>
      <dgm:spPr/>
      <dgm:t>
        <a:bodyPr/>
        <a:lstStyle/>
        <a:p>
          <a:endParaRPr lang="ru-RU"/>
        </a:p>
      </dgm:t>
    </dgm:pt>
    <dgm:pt modelId="{A86B900D-BE8C-4093-8E51-1D75006959CB}">
      <dgm:prSet phldrT="[Текст]" custT="1"/>
      <dgm:spPr/>
      <dgm:t>
        <a:bodyPr/>
        <a:lstStyle/>
        <a:p>
          <a:r>
            <a:rPr lang="ru-RU" sz="1600" b="1" dirty="0"/>
            <a:t>5 619,4 </a:t>
          </a:r>
          <a:r>
            <a:rPr lang="ru-RU" sz="1600" b="1" dirty="0" err="1"/>
            <a:t>т.р</a:t>
          </a:r>
          <a:endParaRPr lang="ru-RU" sz="1600" dirty="0"/>
        </a:p>
      </dgm:t>
    </dgm:pt>
    <dgm:pt modelId="{2671930F-8248-4C00-9090-46AB153405DB}" type="parTrans" cxnId="{9FA59FE1-F8DD-49AC-9803-6CBC09BBF573}">
      <dgm:prSet/>
      <dgm:spPr/>
      <dgm:t>
        <a:bodyPr/>
        <a:lstStyle/>
        <a:p>
          <a:endParaRPr lang="ru-RU"/>
        </a:p>
      </dgm:t>
    </dgm:pt>
    <dgm:pt modelId="{1C870A1C-AE62-47BF-8515-7BCAB9B42D35}" type="sibTrans" cxnId="{9FA59FE1-F8DD-49AC-9803-6CBC09BBF573}">
      <dgm:prSet/>
      <dgm:spPr/>
      <dgm:t>
        <a:bodyPr/>
        <a:lstStyle/>
        <a:p>
          <a:endParaRPr lang="ru-RU"/>
        </a:p>
      </dgm:t>
    </dgm:pt>
    <dgm:pt modelId="{2FC4A6C9-59BD-4EA4-A61A-21144BEC6766}">
      <dgm:prSet custT="1"/>
      <dgm:spPr/>
      <dgm:t>
        <a:bodyPr/>
        <a:lstStyle/>
        <a:p>
          <a:pPr algn="l"/>
          <a:r>
            <a:rPr lang="ru-RU" sz="1400" b="1" dirty="0"/>
            <a:t>Финансовое обеспечение деятельности МБУК «Погарский Районный Дом Культуры»</a:t>
          </a:r>
        </a:p>
      </dgm:t>
    </dgm:pt>
    <dgm:pt modelId="{509599A7-9DA4-4C1A-97F4-29E91A0E2B61}" type="parTrans" cxnId="{BEB16270-7B69-4CB4-9416-34870F946426}">
      <dgm:prSet/>
      <dgm:spPr/>
      <dgm:t>
        <a:bodyPr/>
        <a:lstStyle/>
        <a:p>
          <a:endParaRPr lang="ru-RU"/>
        </a:p>
      </dgm:t>
    </dgm:pt>
    <dgm:pt modelId="{0835C614-55E2-407B-BC96-68EFB9C70275}" type="sibTrans" cxnId="{BEB16270-7B69-4CB4-9416-34870F946426}">
      <dgm:prSet/>
      <dgm:spPr/>
      <dgm:t>
        <a:bodyPr/>
        <a:lstStyle/>
        <a:p>
          <a:endParaRPr lang="ru-RU"/>
        </a:p>
      </dgm:t>
    </dgm:pt>
    <dgm:pt modelId="{50D85516-6B1A-476B-9C59-677763753E0E}">
      <dgm:prSet custT="1"/>
      <dgm:spPr/>
      <dgm:t>
        <a:bodyPr/>
        <a:lstStyle/>
        <a:p>
          <a:pPr algn="l"/>
          <a:r>
            <a:rPr lang="ru-RU" sz="1400" b="1" dirty="0"/>
            <a:t>Обеспечение развития и укрепление материально-технической  базы домов культуры в населенных пунктах с числом жителей до 50 тысяч человек</a:t>
          </a:r>
        </a:p>
      </dgm:t>
    </dgm:pt>
    <dgm:pt modelId="{100B112B-792B-4002-A21E-F2B3626E6CDB}" type="parTrans" cxnId="{6DA328EF-AADE-4271-A470-D7BD723A5C47}">
      <dgm:prSet/>
      <dgm:spPr/>
      <dgm:t>
        <a:bodyPr/>
        <a:lstStyle/>
        <a:p>
          <a:endParaRPr lang="ru-RU"/>
        </a:p>
      </dgm:t>
    </dgm:pt>
    <dgm:pt modelId="{28956897-05FE-4B7A-8C23-F718ACD876B8}" type="sibTrans" cxnId="{6DA328EF-AADE-4271-A470-D7BD723A5C47}">
      <dgm:prSet/>
      <dgm:spPr/>
      <dgm:t>
        <a:bodyPr/>
        <a:lstStyle/>
        <a:p>
          <a:endParaRPr lang="ru-RU"/>
        </a:p>
      </dgm:t>
    </dgm:pt>
    <dgm:pt modelId="{268A878E-8EA6-40D1-9F0B-314E2DB714B8}">
      <dgm:prSet phldrT="[Текст]" custT="1"/>
      <dgm:spPr/>
      <dgm:t>
        <a:bodyPr/>
        <a:lstStyle/>
        <a:p>
          <a:pPr algn="l"/>
          <a:r>
            <a:rPr lang="ru-RU" sz="1200" b="1" dirty="0"/>
            <a:t>Развитие сети учреждений культурно-досугового типа</a:t>
          </a:r>
        </a:p>
      </dgm:t>
    </dgm:pt>
    <dgm:pt modelId="{3B8B3BA4-D0A4-41C0-933C-BF47C60D7A38}" type="parTrans" cxnId="{139A9775-A72F-4F62-826F-1CCF9CBE0D5B}">
      <dgm:prSet/>
      <dgm:spPr/>
      <dgm:t>
        <a:bodyPr/>
        <a:lstStyle/>
        <a:p>
          <a:endParaRPr lang="ru-RU"/>
        </a:p>
      </dgm:t>
    </dgm:pt>
    <dgm:pt modelId="{F80F9A42-D104-4E3D-ABC2-A3DE8AEB480C}" type="sibTrans" cxnId="{139A9775-A72F-4F62-826F-1CCF9CBE0D5B}">
      <dgm:prSet/>
      <dgm:spPr/>
      <dgm:t>
        <a:bodyPr/>
        <a:lstStyle/>
        <a:p>
          <a:endParaRPr lang="ru-RU"/>
        </a:p>
      </dgm:t>
    </dgm:pt>
    <dgm:pt modelId="{D9592764-4AA0-47CB-9B00-4262BAEBB818}">
      <dgm:prSet phldrT="[Текст]" custT="1"/>
      <dgm:spPr/>
      <dgm:t>
        <a:bodyPr/>
        <a:lstStyle/>
        <a:p>
          <a:pPr algn="l"/>
          <a:r>
            <a:rPr lang="ru-RU" sz="1400" b="1" dirty="0"/>
            <a:t>Финансовое обеспечение деятельности МБУК «Музей Радогощ»</a:t>
          </a:r>
        </a:p>
      </dgm:t>
    </dgm:pt>
    <dgm:pt modelId="{25117DBD-D56C-4826-A7D3-C54D75E53A3E}" type="parTrans" cxnId="{09AC2116-DE83-403B-A17D-F7C23D550CD5}">
      <dgm:prSet/>
      <dgm:spPr/>
      <dgm:t>
        <a:bodyPr/>
        <a:lstStyle/>
        <a:p>
          <a:endParaRPr lang="ru-RU"/>
        </a:p>
      </dgm:t>
    </dgm:pt>
    <dgm:pt modelId="{036ECB59-E75C-4B1B-A27E-BFC66A01F9FD}" type="sibTrans" cxnId="{09AC2116-DE83-403B-A17D-F7C23D550CD5}">
      <dgm:prSet/>
      <dgm:spPr/>
      <dgm:t>
        <a:bodyPr/>
        <a:lstStyle/>
        <a:p>
          <a:endParaRPr lang="ru-RU"/>
        </a:p>
      </dgm:t>
    </dgm:pt>
    <dgm:pt modelId="{AF7BF70D-030D-4972-B054-F0E52CF6E543}">
      <dgm:prSet phldrT="[Текст]" custT="1"/>
      <dgm:spPr/>
      <dgm:t>
        <a:bodyPr/>
        <a:lstStyle/>
        <a:p>
          <a:pPr algn="l"/>
          <a:r>
            <a:rPr lang="ru-RU" sz="1400" b="1" dirty="0"/>
            <a:t>Финансовое обеспечение деятельности МБУК «Погарская ЦБС</a:t>
          </a:r>
          <a:r>
            <a:rPr lang="ru-RU" sz="1800" b="1" dirty="0"/>
            <a:t>»</a:t>
          </a:r>
        </a:p>
      </dgm:t>
    </dgm:pt>
    <dgm:pt modelId="{0D5F7DA1-6FAD-40AA-B9D7-7F41DCDF6C8B}" type="sibTrans" cxnId="{E12A03AE-10DB-4B95-BC2A-4F78A11ECF14}">
      <dgm:prSet/>
      <dgm:spPr/>
      <dgm:t>
        <a:bodyPr/>
        <a:lstStyle/>
        <a:p>
          <a:endParaRPr lang="ru-RU"/>
        </a:p>
      </dgm:t>
    </dgm:pt>
    <dgm:pt modelId="{3B83FF65-76FE-4AE3-B2D3-270AF413E866}" type="parTrans" cxnId="{E12A03AE-10DB-4B95-BC2A-4F78A11ECF14}">
      <dgm:prSet/>
      <dgm:spPr/>
      <dgm:t>
        <a:bodyPr/>
        <a:lstStyle/>
        <a:p>
          <a:endParaRPr lang="ru-RU"/>
        </a:p>
      </dgm:t>
    </dgm:pt>
    <dgm:pt modelId="{301D42CF-9FC5-4C2D-9B9C-A0A221064DDA}">
      <dgm:prSet phldrT="[Текст]" custT="1"/>
      <dgm:spPr/>
      <dgm:t>
        <a:bodyPr/>
        <a:lstStyle/>
        <a:p>
          <a:r>
            <a:rPr lang="ru-RU" sz="1600" b="1" dirty="0"/>
            <a:t>13 974,3 </a:t>
          </a:r>
          <a:r>
            <a:rPr lang="ru-RU" sz="1600" b="1" dirty="0" err="1"/>
            <a:t>т.р</a:t>
          </a:r>
          <a:endParaRPr lang="ru-RU" sz="1600" b="1" dirty="0"/>
        </a:p>
      </dgm:t>
    </dgm:pt>
    <dgm:pt modelId="{2A9F2442-2B1A-44DF-8747-3A25CEB15CCB}" type="sibTrans" cxnId="{8423848A-F450-4231-A921-DAE63B5157FE}">
      <dgm:prSet/>
      <dgm:spPr/>
      <dgm:t>
        <a:bodyPr/>
        <a:lstStyle/>
        <a:p>
          <a:endParaRPr lang="ru-RU"/>
        </a:p>
      </dgm:t>
    </dgm:pt>
    <dgm:pt modelId="{08C76E20-7C20-4E1E-B3AD-7E6766F2214A}" type="parTrans" cxnId="{8423848A-F450-4231-A921-DAE63B5157FE}">
      <dgm:prSet/>
      <dgm:spPr/>
      <dgm:t>
        <a:bodyPr/>
        <a:lstStyle/>
        <a:p>
          <a:endParaRPr lang="ru-RU"/>
        </a:p>
      </dgm:t>
    </dgm:pt>
    <dgm:pt modelId="{9C030A86-21A8-4E3B-A1B8-FE855AFC9DAA}" type="pres">
      <dgm:prSet presAssocID="{0DE9B5B4-CF9B-479A-9E88-E8E99DB1FDF2}" presName="Name0" presStyleCnt="0">
        <dgm:presLayoutVars>
          <dgm:dir/>
          <dgm:animLvl val="lvl"/>
          <dgm:resizeHandles val="exact"/>
        </dgm:presLayoutVars>
      </dgm:prSet>
      <dgm:spPr/>
    </dgm:pt>
    <dgm:pt modelId="{6C045CA7-AA74-447A-ABB9-43ED2CFEF428}" type="pres">
      <dgm:prSet presAssocID="{D031038E-284C-40EA-8A54-ECAAC20163AA}" presName="linNode" presStyleCnt="0"/>
      <dgm:spPr/>
    </dgm:pt>
    <dgm:pt modelId="{BEACA446-FC71-4DB3-8E5F-F277AC93309E}" type="pres">
      <dgm:prSet presAssocID="{D031038E-284C-40EA-8A54-ECAAC20163AA}" presName="parentText" presStyleLbl="node1" presStyleIdx="0" presStyleCnt="5" custScaleX="60856" custScaleY="100271" custLinFactNeighborX="-231">
        <dgm:presLayoutVars>
          <dgm:chMax val="1"/>
          <dgm:bulletEnabled val="1"/>
        </dgm:presLayoutVars>
      </dgm:prSet>
      <dgm:spPr/>
    </dgm:pt>
    <dgm:pt modelId="{82E47F09-E0E2-4588-92DB-442CAA97803A}" type="pres">
      <dgm:prSet presAssocID="{D031038E-284C-40EA-8A54-ECAAC20163AA}" presName="descendantText" presStyleLbl="alignAccFollowNode1" presStyleIdx="0" presStyleCnt="5" custScaleX="121839" custScaleY="90114" custLinFactNeighborX="-314" custLinFactNeighborY="-274">
        <dgm:presLayoutVars>
          <dgm:bulletEnabled val="1"/>
        </dgm:presLayoutVars>
      </dgm:prSet>
      <dgm:spPr/>
    </dgm:pt>
    <dgm:pt modelId="{1399B2C5-F673-4E79-9071-1F94AA87145C}" type="pres">
      <dgm:prSet presAssocID="{2B8F092D-F0C2-4872-A084-0E9E617F6095}" presName="sp" presStyleCnt="0"/>
      <dgm:spPr/>
    </dgm:pt>
    <dgm:pt modelId="{266DAA1E-DAD6-45F3-B38B-52A58933A867}" type="pres">
      <dgm:prSet presAssocID="{02EC22DF-A22B-4D39-849E-5F4D8CF2E028}" presName="linNode" presStyleCnt="0"/>
      <dgm:spPr/>
    </dgm:pt>
    <dgm:pt modelId="{D9910A0C-01EC-49D9-BC0F-F5DF8AFE53A0}" type="pres">
      <dgm:prSet presAssocID="{02EC22DF-A22B-4D39-849E-5F4D8CF2E028}" presName="parentText" presStyleLbl="node1" presStyleIdx="1" presStyleCnt="5" custScaleX="60700" custScaleY="118233" custLinFactNeighborX="95" custLinFactNeighborY="-5827">
        <dgm:presLayoutVars>
          <dgm:chMax val="1"/>
          <dgm:bulletEnabled val="1"/>
        </dgm:presLayoutVars>
      </dgm:prSet>
      <dgm:spPr/>
    </dgm:pt>
    <dgm:pt modelId="{80F6AB5C-320A-4256-80F5-365E21FBDAFF}" type="pres">
      <dgm:prSet presAssocID="{02EC22DF-A22B-4D39-849E-5F4D8CF2E028}" presName="descendantText" presStyleLbl="alignAccFollowNode1" presStyleIdx="1" presStyleCnt="5" custScaleX="121734" custScaleY="87396" custLinFactNeighborX="198" custLinFactNeighborY="-15392">
        <dgm:presLayoutVars>
          <dgm:bulletEnabled val="1"/>
        </dgm:presLayoutVars>
      </dgm:prSet>
      <dgm:spPr/>
    </dgm:pt>
    <dgm:pt modelId="{F10DA8B2-6D2D-4EB0-91F4-A72155471D1E}" type="pres">
      <dgm:prSet presAssocID="{31BFB899-978F-45A4-94D1-A50AFBA08776}" presName="sp" presStyleCnt="0"/>
      <dgm:spPr/>
    </dgm:pt>
    <dgm:pt modelId="{94A97294-EFF2-4117-A40B-90D59CCE9443}" type="pres">
      <dgm:prSet presAssocID="{C2795200-6458-4749-AAB9-16BB30159E83}" presName="linNode" presStyleCnt="0"/>
      <dgm:spPr/>
    </dgm:pt>
    <dgm:pt modelId="{7380E154-D193-430F-946F-A752894A0EAA}" type="pres">
      <dgm:prSet presAssocID="{C2795200-6458-4749-AAB9-16BB30159E83}" presName="parentText" presStyleLbl="node1" presStyleIdx="2" presStyleCnt="5" custScaleX="61403" custScaleY="109637" custLinFactNeighborX="207" custLinFactNeighborY="-10751">
        <dgm:presLayoutVars>
          <dgm:chMax val="1"/>
          <dgm:bulletEnabled val="1"/>
        </dgm:presLayoutVars>
      </dgm:prSet>
      <dgm:spPr/>
    </dgm:pt>
    <dgm:pt modelId="{8531ED59-9FB9-4A4A-9D47-07E9FF6EFE9B}" type="pres">
      <dgm:prSet presAssocID="{C2795200-6458-4749-AAB9-16BB30159E83}" presName="descendantText" presStyleLbl="alignAccFollowNode1" presStyleIdx="2" presStyleCnt="5" custScaleX="123537" custScaleY="109275" custLinFactNeighborX="-63" custLinFactNeighborY="-19911">
        <dgm:presLayoutVars>
          <dgm:bulletEnabled val="1"/>
        </dgm:presLayoutVars>
      </dgm:prSet>
      <dgm:spPr/>
    </dgm:pt>
    <dgm:pt modelId="{3C56F74C-E583-4087-BBE9-C2CCABC20F3F}" type="pres">
      <dgm:prSet presAssocID="{B830F2BA-6370-44B9-9919-7BA6394832A1}" presName="sp" presStyleCnt="0"/>
      <dgm:spPr/>
    </dgm:pt>
    <dgm:pt modelId="{BE96ABCB-E1AA-48D2-91CE-4FE3F267FD1D}" type="pres">
      <dgm:prSet presAssocID="{A86B900D-BE8C-4093-8E51-1D75006959CB}" presName="linNode" presStyleCnt="0"/>
      <dgm:spPr/>
    </dgm:pt>
    <dgm:pt modelId="{F23330AA-01E5-47C0-A0BF-086CEE2FB28E}" type="pres">
      <dgm:prSet presAssocID="{A86B900D-BE8C-4093-8E51-1D75006959CB}" presName="parentText" presStyleLbl="node1" presStyleIdx="3" presStyleCnt="5" custScaleX="69511" custScaleY="132496" custLinFactY="1236" custLinFactNeighborX="451" custLinFactNeighborY="100000">
        <dgm:presLayoutVars>
          <dgm:chMax val="1"/>
          <dgm:bulletEnabled val="1"/>
        </dgm:presLayoutVars>
      </dgm:prSet>
      <dgm:spPr/>
    </dgm:pt>
    <dgm:pt modelId="{FC840BD3-74C4-439C-BD96-0E9E0A711237}" type="pres">
      <dgm:prSet presAssocID="{A86B900D-BE8C-4093-8E51-1D75006959CB}" presName="descendantText" presStyleLbl="alignAccFollowNode1" presStyleIdx="3" presStyleCnt="5" custScaleX="138441" custScaleY="163563" custLinFactY="68435" custLinFactNeighborX="44" custLinFactNeighborY="100000">
        <dgm:presLayoutVars>
          <dgm:bulletEnabled val="1"/>
        </dgm:presLayoutVars>
      </dgm:prSet>
      <dgm:spPr/>
    </dgm:pt>
    <dgm:pt modelId="{AA59B288-C8B6-4DA3-A0BA-BCF98A79B47E}" type="pres">
      <dgm:prSet presAssocID="{1C870A1C-AE62-47BF-8515-7BCAB9B42D35}" presName="sp" presStyleCnt="0"/>
      <dgm:spPr/>
    </dgm:pt>
    <dgm:pt modelId="{6A977A75-9B60-43CA-B779-7023B0B3F3BB}" type="pres">
      <dgm:prSet presAssocID="{301D42CF-9FC5-4C2D-9B9C-A0A221064DDA}" presName="linNode" presStyleCnt="0"/>
      <dgm:spPr/>
    </dgm:pt>
    <dgm:pt modelId="{ED19C5DF-5CD3-45A2-87BB-54C79F263815}" type="pres">
      <dgm:prSet presAssocID="{301D42CF-9FC5-4C2D-9B9C-A0A221064DDA}" presName="parentText" presStyleLbl="node1" presStyleIdx="4" presStyleCnt="5" custScaleX="64309" custScaleY="96207" custLinFactY="-52324" custLinFactNeighborX="216" custLinFactNeighborY="-100000">
        <dgm:presLayoutVars>
          <dgm:chMax val="1"/>
          <dgm:bulletEnabled val="1"/>
        </dgm:presLayoutVars>
      </dgm:prSet>
      <dgm:spPr/>
    </dgm:pt>
    <dgm:pt modelId="{E6A390A3-B2CF-4E18-B6C5-3604045313B8}" type="pres">
      <dgm:prSet presAssocID="{301D42CF-9FC5-4C2D-9B9C-A0A221064DDA}" presName="descendantText" presStyleLbl="alignAccFollowNode1" presStyleIdx="4" presStyleCnt="5" custScaleX="129512" custScaleY="46679" custLinFactY="-86970" custLinFactNeighborX="-635" custLinFactNeighborY="-100000">
        <dgm:presLayoutVars>
          <dgm:bulletEnabled val="1"/>
        </dgm:presLayoutVars>
      </dgm:prSet>
      <dgm:spPr/>
    </dgm:pt>
  </dgm:ptLst>
  <dgm:cxnLst>
    <dgm:cxn modelId="{09AC2116-DE83-403B-A17D-F7C23D550CD5}" srcId="{02EC22DF-A22B-4D39-849E-5F4D8CF2E028}" destId="{D9592764-4AA0-47CB-9B00-4262BAEBB818}" srcOrd="0" destOrd="0" parTransId="{25117DBD-D56C-4826-A7D3-C54D75E53A3E}" sibTransId="{036ECB59-E75C-4B1B-A27E-BFC66A01F9FD}"/>
    <dgm:cxn modelId="{941F6F18-D86F-4CE7-BCBD-D66D94070375}" type="presOf" srcId="{C2795200-6458-4749-AAB9-16BB30159E83}" destId="{7380E154-D193-430F-946F-A752894A0EAA}" srcOrd="0" destOrd="0" presId="urn:microsoft.com/office/officeart/2005/8/layout/vList5"/>
    <dgm:cxn modelId="{BEB16270-7B69-4CB4-9416-34870F946426}" srcId="{C2795200-6458-4749-AAB9-16BB30159E83}" destId="{2FC4A6C9-59BD-4EA4-A61A-21144BEC6766}" srcOrd="0" destOrd="0" parTransId="{509599A7-9DA4-4C1A-97F4-29E91A0E2B61}" sibTransId="{0835C614-55E2-407B-BC96-68EFB9C70275}"/>
    <dgm:cxn modelId="{7D5F5570-7602-469D-B0F1-221E9095B7ED}" type="presOf" srcId="{2FC4A6C9-59BD-4EA4-A61A-21144BEC6766}" destId="{8531ED59-9FB9-4A4A-9D47-07E9FF6EFE9B}" srcOrd="0" destOrd="0" presId="urn:microsoft.com/office/officeart/2005/8/layout/vList5"/>
    <dgm:cxn modelId="{5AA8DE71-D0A3-499B-ABEA-5CF50EED9CEA}" type="presOf" srcId="{0DE9B5B4-CF9B-479A-9E88-E8E99DB1FDF2}" destId="{9C030A86-21A8-4E3B-A1B8-FE855AFC9DAA}" srcOrd="0" destOrd="0" presId="urn:microsoft.com/office/officeart/2005/8/layout/vList5"/>
    <dgm:cxn modelId="{98A30373-788F-44EE-BF01-A318761FD161}" type="presOf" srcId="{268A878E-8EA6-40D1-9F0B-314E2DB714B8}" destId="{E6A390A3-B2CF-4E18-B6C5-3604045313B8}" srcOrd="0" destOrd="0" presId="urn:microsoft.com/office/officeart/2005/8/layout/vList5"/>
    <dgm:cxn modelId="{40684274-197E-4042-9404-EBF4685C9143}" type="presOf" srcId="{A86B900D-BE8C-4093-8E51-1D75006959CB}" destId="{F23330AA-01E5-47C0-A0BF-086CEE2FB28E}" srcOrd="0" destOrd="0" presId="urn:microsoft.com/office/officeart/2005/8/layout/vList5"/>
    <dgm:cxn modelId="{139A9775-A72F-4F62-826F-1CCF9CBE0D5B}" srcId="{301D42CF-9FC5-4C2D-9B9C-A0A221064DDA}" destId="{268A878E-8EA6-40D1-9F0B-314E2DB714B8}" srcOrd="0" destOrd="0" parTransId="{3B8B3BA4-D0A4-41C0-933C-BF47C60D7A38}" sibTransId="{F80F9A42-D104-4E3D-ABC2-A3DE8AEB480C}"/>
    <dgm:cxn modelId="{8296527B-A9ED-4DA8-9C2F-C58F7B667A30}" srcId="{0DE9B5B4-CF9B-479A-9E88-E8E99DB1FDF2}" destId="{D031038E-284C-40EA-8A54-ECAAC20163AA}" srcOrd="0" destOrd="0" parTransId="{CA825717-8520-436E-AAA3-4BA70F7C3808}" sibTransId="{2B8F092D-F0C2-4872-A084-0E9E617F6095}"/>
    <dgm:cxn modelId="{CA1B327C-9961-427C-B1EC-F50FEC61CFD7}" type="presOf" srcId="{301D42CF-9FC5-4C2D-9B9C-A0A221064DDA}" destId="{ED19C5DF-5CD3-45A2-87BB-54C79F263815}" srcOrd="0" destOrd="0" presId="urn:microsoft.com/office/officeart/2005/8/layout/vList5"/>
    <dgm:cxn modelId="{5FEAFC7E-7A6F-430F-9A87-82D0B6D973CA}" type="presOf" srcId="{AF7BF70D-030D-4972-B054-F0E52CF6E543}" destId="{82E47F09-E0E2-4588-92DB-442CAA97803A}" srcOrd="0" destOrd="0" presId="urn:microsoft.com/office/officeart/2005/8/layout/vList5"/>
    <dgm:cxn modelId="{8423848A-F450-4231-A921-DAE63B5157FE}" srcId="{0DE9B5B4-CF9B-479A-9E88-E8E99DB1FDF2}" destId="{301D42CF-9FC5-4C2D-9B9C-A0A221064DDA}" srcOrd="4" destOrd="0" parTransId="{08C76E20-7C20-4E1E-B3AD-7E6766F2214A}" sibTransId="{2A9F2442-2B1A-44DF-8747-3A25CEB15CCB}"/>
    <dgm:cxn modelId="{AE19009A-A9CD-437D-8428-DB1633E91FAD}" type="presOf" srcId="{D9592764-4AA0-47CB-9B00-4262BAEBB818}" destId="{80F6AB5C-320A-4256-80F5-365E21FBDAFF}" srcOrd="0" destOrd="0" presId="urn:microsoft.com/office/officeart/2005/8/layout/vList5"/>
    <dgm:cxn modelId="{E12A03AE-10DB-4B95-BC2A-4F78A11ECF14}" srcId="{D031038E-284C-40EA-8A54-ECAAC20163AA}" destId="{AF7BF70D-030D-4972-B054-F0E52CF6E543}" srcOrd="0" destOrd="0" parTransId="{3B83FF65-76FE-4AE3-B2D3-270AF413E866}" sibTransId="{0D5F7DA1-6FAD-40AA-B9D7-7F41DCDF6C8B}"/>
    <dgm:cxn modelId="{82946FB5-8D8D-4B01-8304-F6B80C0EEFCB}" type="presOf" srcId="{D031038E-284C-40EA-8A54-ECAAC20163AA}" destId="{BEACA446-FC71-4DB3-8E5F-F277AC93309E}" srcOrd="0" destOrd="0" presId="urn:microsoft.com/office/officeart/2005/8/layout/vList5"/>
    <dgm:cxn modelId="{476094CC-DA57-46A1-A809-458F5AF7FBE3}" srcId="{0DE9B5B4-CF9B-479A-9E88-E8E99DB1FDF2}" destId="{02EC22DF-A22B-4D39-849E-5F4D8CF2E028}" srcOrd="1" destOrd="0" parTransId="{4EE75E36-1DB4-47CE-AC80-8FC71C75DAF6}" sibTransId="{31BFB899-978F-45A4-94D1-A50AFBA08776}"/>
    <dgm:cxn modelId="{4F84B4CE-D255-44CC-B66E-76D4D5D89EB1}" srcId="{0DE9B5B4-CF9B-479A-9E88-E8E99DB1FDF2}" destId="{C2795200-6458-4749-AAB9-16BB30159E83}" srcOrd="2" destOrd="0" parTransId="{D34874E2-1272-4EAA-8EA6-52A16589893E}" sibTransId="{B830F2BA-6370-44B9-9919-7BA6394832A1}"/>
    <dgm:cxn modelId="{AC2C82D8-F66D-4DDF-88E4-9809E0A6B1D9}" type="presOf" srcId="{50D85516-6B1A-476B-9C59-677763753E0E}" destId="{FC840BD3-74C4-439C-BD96-0E9E0A711237}" srcOrd="0" destOrd="0" presId="urn:microsoft.com/office/officeart/2005/8/layout/vList5"/>
    <dgm:cxn modelId="{9FA59FE1-F8DD-49AC-9803-6CBC09BBF573}" srcId="{0DE9B5B4-CF9B-479A-9E88-E8E99DB1FDF2}" destId="{A86B900D-BE8C-4093-8E51-1D75006959CB}" srcOrd="3" destOrd="0" parTransId="{2671930F-8248-4C00-9090-46AB153405DB}" sibTransId="{1C870A1C-AE62-47BF-8515-7BCAB9B42D35}"/>
    <dgm:cxn modelId="{6DA328EF-AADE-4271-A470-D7BD723A5C47}" srcId="{A86B900D-BE8C-4093-8E51-1D75006959CB}" destId="{50D85516-6B1A-476B-9C59-677763753E0E}" srcOrd="0" destOrd="0" parTransId="{100B112B-792B-4002-A21E-F2B3626E6CDB}" sibTransId="{28956897-05FE-4B7A-8C23-F718ACD876B8}"/>
    <dgm:cxn modelId="{A56D55F4-C3A9-4FD6-978D-8F33A27382A8}" type="presOf" srcId="{02EC22DF-A22B-4D39-849E-5F4D8CF2E028}" destId="{D9910A0C-01EC-49D9-BC0F-F5DF8AFE53A0}" srcOrd="0" destOrd="0" presId="urn:microsoft.com/office/officeart/2005/8/layout/vList5"/>
    <dgm:cxn modelId="{8CC3CA95-590F-4996-ACBA-0A11BACDDF1D}" type="presParOf" srcId="{9C030A86-21A8-4E3B-A1B8-FE855AFC9DAA}" destId="{6C045CA7-AA74-447A-ABB9-43ED2CFEF428}" srcOrd="0" destOrd="0" presId="urn:microsoft.com/office/officeart/2005/8/layout/vList5"/>
    <dgm:cxn modelId="{9B9AD192-2533-4146-84CB-8FD66DFA355D}" type="presParOf" srcId="{6C045CA7-AA74-447A-ABB9-43ED2CFEF428}" destId="{BEACA446-FC71-4DB3-8E5F-F277AC93309E}" srcOrd="0" destOrd="0" presId="urn:microsoft.com/office/officeart/2005/8/layout/vList5"/>
    <dgm:cxn modelId="{6EA44CF5-FD35-4152-96DB-DE44C2ABF023}" type="presParOf" srcId="{6C045CA7-AA74-447A-ABB9-43ED2CFEF428}" destId="{82E47F09-E0E2-4588-92DB-442CAA97803A}" srcOrd="1" destOrd="0" presId="urn:microsoft.com/office/officeart/2005/8/layout/vList5"/>
    <dgm:cxn modelId="{E606DE8A-03E8-4D0B-A1C7-E47A576A1F60}" type="presParOf" srcId="{9C030A86-21A8-4E3B-A1B8-FE855AFC9DAA}" destId="{1399B2C5-F673-4E79-9071-1F94AA87145C}" srcOrd="1" destOrd="0" presId="urn:microsoft.com/office/officeart/2005/8/layout/vList5"/>
    <dgm:cxn modelId="{2BDDAD65-804A-453E-B495-14147A39758C}" type="presParOf" srcId="{9C030A86-21A8-4E3B-A1B8-FE855AFC9DAA}" destId="{266DAA1E-DAD6-45F3-B38B-52A58933A867}" srcOrd="2" destOrd="0" presId="urn:microsoft.com/office/officeart/2005/8/layout/vList5"/>
    <dgm:cxn modelId="{58AA9A24-7BB0-4008-B57B-5398C1DF62C5}" type="presParOf" srcId="{266DAA1E-DAD6-45F3-B38B-52A58933A867}" destId="{D9910A0C-01EC-49D9-BC0F-F5DF8AFE53A0}" srcOrd="0" destOrd="0" presId="urn:microsoft.com/office/officeart/2005/8/layout/vList5"/>
    <dgm:cxn modelId="{8EB98FF1-3374-4A41-A638-051353DACE5B}" type="presParOf" srcId="{266DAA1E-DAD6-45F3-B38B-52A58933A867}" destId="{80F6AB5C-320A-4256-80F5-365E21FBDAFF}" srcOrd="1" destOrd="0" presId="urn:microsoft.com/office/officeart/2005/8/layout/vList5"/>
    <dgm:cxn modelId="{A39F89C4-CF72-484F-9B03-F39BE68D988F}" type="presParOf" srcId="{9C030A86-21A8-4E3B-A1B8-FE855AFC9DAA}" destId="{F10DA8B2-6D2D-4EB0-91F4-A72155471D1E}" srcOrd="3" destOrd="0" presId="urn:microsoft.com/office/officeart/2005/8/layout/vList5"/>
    <dgm:cxn modelId="{A5781E80-D246-40FC-90C6-0A2C7B041F89}" type="presParOf" srcId="{9C030A86-21A8-4E3B-A1B8-FE855AFC9DAA}" destId="{94A97294-EFF2-4117-A40B-90D59CCE9443}" srcOrd="4" destOrd="0" presId="urn:microsoft.com/office/officeart/2005/8/layout/vList5"/>
    <dgm:cxn modelId="{2DBF0B51-8ABE-4954-9E81-F8B9D6AC4100}" type="presParOf" srcId="{94A97294-EFF2-4117-A40B-90D59CCE9443}" destId="{7380E154-D193-430F-946F-A752894A0EAA}" srcOrd="0" destOrd="0" presId="urn:microsoft.com/office/officeart/2005/8/layout/vList5"/>
    <dgm:cxn modelId="{57609B3B-92DF-4507-9018-39C3C079CDE4}" type="presParOf" srcId="{94A97294-EFF2-4117-A40B-90D59CCE9443}" destId="{8531ED59-9FB9-4A4A-9D47-07E9FF6EFE9B}" srcOrd="1" destOrd="0" presId="urn:microsoft.com/office/officeart/2005/8/layout/vList5"/>
    <dgm:cxn modelId="{00BEA11E-D36F-45B1-BA82-5E48D64A56E3}" type="presParOf" srcId="{9C030A86-21A8-4E3B-A1B8-FE855AFC9DAA}" destId="{3C56F74C-E583-4087-BBE9-C2CCABC20F3F}" srcOrd="5" destOrd="0" presId="urn:microsoft.com/office/officeart/2005/8/layout/vList5"/>
    <dgm:cxn modelId="{F783BF5A-3E73-418C-B8A4-F3806F104614}" type="presParOf" srcId="{9C030A86-21A8-4E3B-A1B8-FE855AFC9DAA}" destId="{BE96ABCB-E1AA-48D2-91CE-4FE3F267FD1D}" srcOrd="6" destOrd="0" presId="urn:microsoft.com/office/officeart/2005/8/layout/vList5"/>
    <dgm:cxn modelId="{C5C75949-586C-449E-B34C-0BC45D378F68}" type="presParOf" srcId="{BE96ABCB-E1AA-48D2-91CE-4FE3F267FD1D}" destId="{F23330AA-01E5-47C0-A0BF-086CEE2FB28E}" srcOrd="0" destOrd="0" presId="urn:microsoft.com/office/officeart/2005/8/layout/vList5"/>
    <dgm:cxn modelId="{7D5A5EE7-D28F-450A-BBAA-114A538DE4E6}" type="presParOf" srcId="{BE96ABCB-E1AA-48D2-91CE-4FE3F267FD1D}" destId="{FC840BD3-74C4-439C-BD96-0E9E0A711237}" srcOrd="1" destOrd="0" presId="urn:microsoft.com/office/officeart/2005/8/layout/vList5"/>
    <dgm:cxn modelId="{5D5FF925-4BFA-4CA2-A80F-2E8C2D1ACC4B}" type="presParOf" srcId="{9C030A86-21A8-4E3B-A1B8-FE855AFC9DAA}" destId="{AA59B288-C8B6-4DA3-A0BA-BCF98A79B47E}" srcOrd="7" destOrd="0" presId="urn:microsoft.com/office/officeart/2005/8/layout/vList5"/>
    <dgm:cxn modelId="{43155FE7-0BD2-4A44-BBB5-6169F27113CA}" type="presParOf" srcId="{9C030A86-21A8-4E3B-A1B8-FE855AFC9DAA}" destId="{6A977A75-9B60-43CA-B779-7023B0B3F3BB}" srcOrd="8" destOrd="0" presId="urn:microsoft.com/office/officeart/2005/8/layout/vList5"/>
    <dgm:cxn modelId="{503B3790-A2D6-4563-81A1-714DFADD2333}" type="presParOf" srcId="{6A977A75-9B60-43CA-B779-7023B0B3F3BB}" destId="{ED19C5DF-5CD3-45A2-87BB-54C79F263815}" srcOrd="0" destOrd="0" presId="urn:microsoft.com/office/officeart/2005/8/layout/vList5"/>
    <dgm:cxn modelId="{7A4399DC-0E48-4D3A-8C3C-82129E8C9E18}" type="presParOf" srcId="{6A977A75-9B60-43CA-B779-7023B0B3F3BB}" destId="{E6A390A3-B2CF-4E18-B6C5-3604045313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E9B5B4-CF9B-479A-9E88-E8E99DB1FDF2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31038E-284C-40EA-8A54-ECAAC20163AA}">
      <dgm:prSet phldrT="[Текст]" custT="1"/>
      <dgm:spPr/>
      <dgm:t>
        <a:bodyPr/>
        <a:lstStyle/>
        <a:p>
          <a:r>
            <a:rPr lang="ru-RU" sz="1600" b="1" dirty="0"/>
            <a:t>8 738,3 </a:t>
          </a:r>
          <a:r>
            <a:rPr lang="ru-RU" sz="1600" b="1" dirty="0" err="1"/>
            <a:t>т.р</a:t>
          </a:r>
          <a:endParaRPr lang="ru-RU" sz="1600" b="1" dirty="0"/>
        </a:p>
      </dgm:t>
    </dgm:pt>
    <dgm:pt modelId="{CA825717-8520-436E-AAA3-4BA70F7C3808}" type="parTrans" cxnId="{8296527B-A9ED-4DA8-9C2F-C58F7B667A30}">
      <dgm:prSet/>
      <dgm:spPr/>
      <dgm:t>
        <a:bodyPr/>
        <a:lstStyle/>
        <a:p>
          <a:endParaRPr lang="ru-RU"/>
        </a:p>
      </dgm:t>
    </dgm:pt>
    <dgm:pt modelId="{2B8F092D-F0C2-4872-A084-0E9E617F6095}" type="sibTrans" cxnId="{8296527B-A9ED-4DA8-9C2F-C58F7B667A30}">
      <dgm:prSet/>
      <dgm:spPr/>
      <dgm:t>
        <a:bodyPr/>
        <a:lstStyle/>
        <a:p>
          <a:endParaRPr lang="ru-RU"/>
        </a:p>
      </dgm:t>
    </dgm:pt>
    <dgm:pt modelId="{02EC22DF-A22B-4D39-849E-5F4D8CF2E028}">
      <dgm:prSet phldrT="[Текст]" custT="1"/>
      <dgm:spPr/>
      <dgm:t>
        <a:bodyPr/>
        <a:lstStyle/>
        <a:p>
          <a:r>
            <a:rPr lang="ru-RU" sz="1600" b="1" dirty="0"/>
            <a:t>2 642,8 </a:t>
          </a:r>
          <a:r>
            <a:rPr lang="ru-RU" sz="1600" b="1" dirty="0" err="1"/>
            <a:t>т.р</a:t>
          </a:r>
          <a:endParaRPr lang="ru-RU" sz="1600" b="1" dirty="0"/>
        </a:p>
      </dgm:t>
    </dgm:pt>
    <dgm:pt modelId="{4EE75E36-1DB4-47CE-AC80-8FC71C75DAF6}" type="parTrans" cxnId="{476094CC-DA57-46A1-A809-458F5AF7FBE3}">
      <dgm:prSet/>
      <dgm:spPr/>
      <dgm:t>
        <a:bodyPr/>
        <a:lstStyle/>
        <a:p>
          <a:endParaRPr lang="ru-RU"/>
        </a:p>
      </dgm:t>
    </dgm:pt>
    <dgm:pt modelId="{31BFB899-978F-45A4-94D1-A50AFBA08776}" type="sibTrans" cxnId="{476094CC-DA57-46A1-A809-458F5AF7FBE3}">
      <dgm:prSet/>
      <dgm:spPr/>
      <dgm:t>
        <a:bodyPr/>
        <a:lstStyle/>
        <a:p>
          <a:endParaRPr lang="ru-RU"/>
        </a:p>
      </dgm:t>
    </dgm:pt>
    <dgm:pt modelId="{2FC4A6C9-59BD-4EA4-A61A-21144BEC6766}">
      <dgm:prSet custT="1"/>
      <dgm:spPr/>
      <dgm:t>
        <a:bodyPr/>
        <a:lstStyle/>
        <a:p>
          <a:pPr algn="ctr"/>
          <a:r>
            <a:rPr lang="ru-RU" sz="1400" b="1" dirty="0"/>
            <a:t>Мероприятия  по работе с семьей, детьми и молодежью</a:t>
          </a:r>
        </a:p>
      </dgm:t>
    </dgm:pt>
    <dgm:pt modelId="{509599A7-9DA4-4C1A-97F4-29E91A0E2B61}" type="parTrans" cxnId="{BEB16270-7B69-4CB4-9416-34870F946426}">
      <dgm:prSet/>
      <dgm:spPr/>
      <dgm:t>
        <a:bodyPr/>
        <a:lstStyle/>
        <a:p>
          <a:endParaRPr lang="ru-RU"/>
        </a:p>
      </dgm:t>
    </dgm:pt>
    <dgm:pt modelId="{0835C614-55E2-407B-BC96-68EFB9C70275}" type="sibTrans" cxnId="{BEB16270-7B69-4CB4-9416-34870F946426}">
      <dgm:prSet/>
      <dgm:spPr/>
      <dgm:t>
        <a:bodyPr/>
        <a:lstStyle/>
        <a:p>
          <a:endParaRPr lang="ru-RU"/>
        </a:p>
      </dgm:t>
    </dgm:pt>
    <dgm:pt modelId="{268A878E-8EA6-40D1-9F0B-314E2DB714B8}">
      <dgm:prSet phldrT="[Текст]" custT="1"/>
      <dgm:spPr/>
      <dgm:t>
        <a:bodyPr/>
        <a:lstStyle/>
        <a:p>
          <a:pPr algn="ctr"/>
          <a:r>
            <a:rPr lang="ru-RU" sz="1400" b="1" dirty="0"/>
            <a:t>Мероприятия по развитию культуры</a:t>
          </a:r>
        </a:p>
      </dgm:t>
    </dgm:pt>
    <dgm:pt modelId="{3B8B3BA4-D0A4-41C0-933C-BF47C60D7A38}" type="parTrans" cxnId="{139A9775-A72F-4F62-826F-1CCF9CBE0D5B}">
      <dgm:prSet/>
      <dgm:spPr/>
      <dgm:t>
        <a:bodyPr/>
        <a:lstStyle/>
        <a:p>
          <a:endParaRPr lang="ru-RU"/>
        </a:p>
      </dgm:t>
    </dgm:pt>
    <dgm:pt modelId="{F80F9A42-D104-4E3D-ABC2-A3DE8AEB480C}" type="sibTrans" cxnId="{139A9775-A72F-4F62-826F-1CCF9CBE0D5B}">
      <dgm:prSet/>
      <dgm:spPr/>
      <dgm:t>
        <a:bodyPr/>
        <a:lstStyle/>
        <a:p>
          <a:endParaRPr lang="ru-RU"/>
        </a:p>
      </dgm:t>
    </dgm:pt>
    <dgm:pt modelId="{D9592764-4AA0-47CB-9B00-4262BAEBB818}">
      <dgm:prSet phldrT="[Текст]" custT="1"/>
      <dgm:spPr/>
      <dgm:t>
        <a:bodyPr/>
        <a:lstStyle/>
        <a:p>
          <a:pPr algn="ctr"/>
          <a:r>
            <a:rPr lang="ru-RU" sz="1400" b="1" dirty="0"/>
            <a:t>Техническое оснащение муниципальных музеев</a:t>
          </a:r>
        </a:p>
      </dgm:t>
    </dgm:pt>
    <dgm:pt modelId="{25117DBD-D56C-4826-A7D3-C54D75E53A3E}" type="parTrans" cxnId="{09AC2116-DE83-403B-A17D-F7C23D550CD5}">
      <dgm:prSet/>
      <dgm:spPr/>
      <dgm:t>
        <a:bodyPr/>
        <a:lstStyle/>
        <a:p>
          <a:endParaRPr lang="ru-RU"/>
        </a:p>
      </dgm:t>
    </dgm:pt>
    <dgm:pt modelId="{036ECB59-E75C-4B1B-A27E-BFC66A01F9FD}" type="sibTrans" cxnId="{09AC2116-DE83-403B-A17D-F7C23D550CD5}">
      <dgm:prSet/>
      <dgm:spPr/>
      <dgm:t>
        <a:bodyPr/>
        <a:lstStyle/>
        <a:p>
          <a:endParaRPr lang="ru-RU"/>
        </a:p>
      </dgm:t>
    </dgm:pt>
    <dgm:pt modelId="{AF7BF70D-030D-4972-B054-F0E52CF6E543}">
      <dgm:prSet phldrT="[Текст]" custT="1"/>
      <dgm:spPr/>
      <dgm:t>
        <a:bodyPr/>
        <a:lstStyle/>
        <a:p>
          <a:pPr algn="ctr"/>
          <a:r>
            <a:rPr lang="ru-RU" sz="1400" b="1" dirty="0"/>
            <a:t>Государственная поддержка отрасли культуры</a:t>
          </a:r>
        </a:p>
      </dgm:t>
    </dgm:pt>
    <dgm:pt modelId="{0D5F7DA1-6FAD-40AA-B9D7-7F41DCDF6C8B}" type="sibTrans" cxnId="{E12A03AE-10DB-4B95-BC2A-4F78A11ECF14}">
      <dgm:prSet/>
      <dgm:spPr/>
      <dgm:t>
        <a:bodyPr/>
        <a:lstStyle/>
        <a:p>
          <a:endParaRPr lang="ru-RU"/>
        </a:p>
      </dgm:t>
    </dgm:pt>
    <dgm:pt modelId="{3B83FF65-76FE-4AE3-B2D3-270AF413E866}" type="parTrans" cxnId="{E12A03AE-10DB-4B95-BC2A-4F78A11ECF14}">
      <dgm:prSet/>
      <dgm:spPr/>
      <dgm:t>
        <a:bodyPr/>
        <a:lstStyle/>
        <a:p>
          <a:endParaRPr lang="ru-RU"/>
        </a:p>
      </dgm:t>
    </dgm:pt>
    <dgm:pt modelId="{58915B07-3CA1-40D1-93FE-257286B12F21}">
      <dgm:prSet phldrT="[Текст]" custT="1"/>
      <dgm:spPr/>
      <dgm:t>
        <a:bodyPr/>
        <a:lstStyle/>
        <a:p>
          <a:pPr algn="ctr"/>
          <a:r>
            <a:rPr lang="ru-RU" sz="1400" b="1" dirty="0"/>
            <a:t>Другие вопросы в области культуры, кинематографии</a:t>
          </a:r>
        </a:p>
      </dgm:t>
    </dgm:pt>
    <dgm:pt modelId="{BCE3E55D-DD2F-4D87-A976-FC7DF2EC4314}" type="parTrans" cxnId="{618C70C4-C5B6-4523-88D7-A89DD5048A45}">
      <dgm:prSet/>
      <dgm:spPr/>
      <dgm:t>
        <a:bodyPr/>
        <a:lstStyle/>
        <a:p>
          <a:endParaRPr lang="ru-RU"/>
        </a:p>
      </dgm:t>
    </dgm:pt>
    <dgm:pt modelId="{B659F833-F496-4A9E-B0B6-B4343854B0A4}" type="sibTrans" cxnId="{618C70C4-C5B6-4523-88D7-A89DD5048A45}">
      <dgm:prSet/>
      <dgm:spPr/>
      <dgm:t>
        <a:bodyPr/>
        <a:lstStyle/>
        <a:p>
          <a:endParaRPr lang="ru-RU"/>
        </a:p>
      </dgm:t>
    </dgm:pt>
    <dgm:pt modelId="{301D42CF-9FC5-4C2D-9B9C-A0A221064DDA}">
      <dgm:prSet phldrT="[Текст]" custT="1"/>
      <dgm:spPr/>
      <dgm:t>
        <a:bodyPr/>
        <a:lstStyle/>
        <a:p>
          <a:r>
            <a:rPr lang="ru-RU" sz="1600" b="1" dirty="0"/>
            <a:t>657,7 </a:t>
          </a:r>
          <a:r>
            <a:rPr lang="ru-RU" sz="1600" b="1" dirty="0" err="1"/>
            <a:t>т.р</a:t>
          </a:r>
          <a:endParaRPr lang="ru-RU" sz="1600" b="1" dirty="0"/>
        </a:p>
      </dgm:t>
    </dgm:pt>
    <dgm:pt modelId="{2A9F2442-2B1A-44DF-8747-3A25CEB15CCB}" type="sibTrans" cxnId="{8423848A-F450-4231-A921-DAE63B5157FE}">
      <dgm:prSet/>
      <dgm:spPr/>
      <dgm:t>
        <a:bodyPr/>
        <a:lstStyle/>
        <a:p>
          <a:endParaRPr lang="ru-RU"/>
        </a:p>
      </dgm:t>
    </dgm:pt>
    <dgm:pt modelId="{08C76E20-7C20-4E1E-B3AD-7E6766F2214A}" type="parTrans" cxnId="{8423848A-F450-4231-A921-DAE63B5157FE}">
      <dgm:prSet/>
      <dgm:spPr/>
      <dgm:t>
        <a:bodyPr/>
        <a:lstStyle/>
        <a:p>
          <a:endParaRPr lang="ru-RU"/>
        </a:p>
      </dgm:t>
    </dgm:pt>
    <dgm:pt modelId="{C2795200-6458-4749-AAB9-16BB30159E83}">
      <dgm:prSet phldrT="[Текст]" custT="1"/>
      <dgm:spPr/>
      <dgm:t>
        <a:bodyPr/>
        <a:lstStyle/>
        <a:p>
          <a:r>
            <a:rPr lang="ru-RU" sz="1600" b="1" dirty="0"/>
            <a:t>23,7 </a:t>
          </a:r>
          <a:r>
            <a:rPr lang="ru-RU" sz="1600" b="1" dirty="0" err="1"/>
            <a:t>т.р</a:t>
          </a:r>
          <a:endParaRPr lang="ru-RU" sz="1600" b="1" dirty="0"/>
        </a:p>
      </dgm:t>
    </dgm:pt>
    <dgm:pt modelId="{B830F2BA-6370-44B9-9919-7BA6394832A1}" type="sibTrans" cxnId="{4F84B4CE-D255-44CC-B66E-76D4D5D89EB1}">
      <dgm:prSet/>
      <dgm:spPr/>
      <dgm:t>
        <a:bodyPr/>
        <a:lstStyle/>
        <a:p>
          <a:endParaRPr lang="ru-RU"/>
        </a:p>
      </dgm:t>
    </dgm:pt>
    <dgm:pt modelId="{D34874E2-1272-4EAA-8EA6-52A16589893E}" type="parTrans" cxnId="{4F84B4CE-D255-44CC-B66E-76D4D5D89EB1}">
      <dgm:prSet/>
      <dgm:spPr/>
      <dgm:t>
        <a:bodyPr/>
        <a:lstStyle/>
        <a:p>
          <a:endParaRPr lang="ru-RU"/>
        </a:p>
      </dgm:t>
    </dgm:pt>
    <dgm:pt modelId="{43A94EE2-3F1B-4002-B082-07FDBBD9ADB3}">
      <dgm:prSet phldrT="[Текст]" custT="1"/>
      <dgm:spPr/>
      <dgm:t>
        <a:bodyPr/>
        <a:lstStyle/>
        <a:p>
          <a:pPr algn="ctr"/>
          <a:r>
            <a:rPr lang="ru-RU" sz="1600" b="1" dirty="0"/>
            <a:t>158,1 </a:t>
          </a:r>
          <a:r>
            <a:rPr lang="ru-RU" sz="1600" b="1" dirty="0" err="1"/>
            <a:t>т.р</a:t>
          </a:r>
          <a:endParaRPr lang="ru-RU" sz="1600" b="1" dirty="0"/>
        </a:p>
      </dgm:t>
    </dgm:pt>
    <dgm:pt modelId="{99CBCF3C-747D-49BA-B577-8DBF60A28A7A}" type="parTrans" cxnId="{4D6082D0-447A-462E-B9E5-13D88A072AFF}">
      <dgm:prSet/>
      <dgm:spPr/>
      <dgm:t>
        <a:bodyPr/>
        <a:lstStyle/>
        <a:p>
          <a:endParaRPr lang="ru-RU"/>
        </a:p>
      </dgm:t>
    </dgm:pt>
    <dgm:pt modelId="{4A0188FB-192E-4D40-9561-84A596E70CB0}" type="sibTrans" cxnId="{4D6082D0-447A-462E-B9E5-13D88A072AFF}">
      <dgm:prSet/>
      <dgm:spPr/>
      <dgm:t>
        <a:bodyPr/>
        <a:lstStyle/>
        <a:p>
          <a:endParaRPr lang="ru-RU"/>
        </a:p>
      </dgm:t>
    </dgm:pt>
    <dgm:pt modelId="{9C030A86-21A8-4E3B-A1B8-FE855AFC9DAA}" type="pres">
      <dgm:prSet presAssocID="{0DE9B5B4-CF9B-479A-9E88-E8E99DB1FDF2}" presName="Name0" presStyleCnt="0">
        <dgm:presLayoutVars>
          <dgm:dir/>
          <dgm:animLvl val="lvl"/>
          <dgm:resizeHandles val="exact"/>
        </dgm:presLayoutVars>
      </dgm:prSet>
      <dgm:spPr/>
    </dgm:pt>
    <dgm:pt modelId="{6C045CA7-AA74-447A-ABB9-43ED2CFEF428}" type="pres">
      <dgm:prSet presAssocID="{D031038E-284C-40EA-8A54-ECAAC20163AA}" presName="linNode" presStyleCnt="0"/>
      <dgm:spPr/>
    </dgm:pt>
    <dgm:pt modelId="{BEACA446-FC71-4DB3-8E5F-F277AC93309E}" type="pres">
      <dgm:prSet presAssocID="{D031038E-284C-40EA-8A54-ECAAC20163AA}" presName="parentText" presStyleLbl="node1" presStyleIdx="0" presStyleCnt="5" custScaleX="60856" custScaleY="39437" custLinFactNeighborX="183" custLinFactNeighborY="19290">
        <dgm:presLayoutVars>
          <dgm:chMax val="1"/>
          <dgm:bulletEnabled val="1"/>
        </dgm:presLayoutVars>
      </dgm:prSet>
      <dgm:spPr/>
    </dgm:pt>
    <dgm:pt modelId="{82E47F09-E0E2-4588-92DB-442CAA97803A}" type="pres">
      <dgm:prSet presAssocID="{D031038E-284C-40EA-8A54-ECAAC20163AA}" presName="descendantText" presStyleLbl="alignAccFollowNode1" presStyleIdx="0" presStyleCnt="5" custScaleX="121839" custScaleY="28438" custLinFactNeighborX="-314" custLinFactNeighborY="23839">
        <dgm:presLayoutVars>
          <dgm:bulletEnabled val="1"/>
        </dgm:presLayoutVars>
      </dgm:prSet>
      <dgm:spPr/>
    </dgm:pt>
    <dgm:pt modelId="{1399B2C5-F673-4E79-9071-1F94AA87145C}" type="pres">
      <dgm:prSet presAssocID="{2B8F092D-F0C2-4872-A084-0E9E617F6095}" presName="sp" presStyleCnt="0"/>
      <dgm:spPr/>
    </dgm:pt>
    <dgm:pt modelId="{266DAA1E-DAD6-45F3-B38B-52A58933A867}" type="pres">
      <dgm:prSet presAssocID="{02EC22DF-A22B-4D39-849E-5F4D8CF2E028}" presName="linNode" presStyleCnt="0"/>
      <dgm:spPr/>
    </dgm:pt>
    <dgm:pt modelId="{D9910A0C-01EC-49D9-BC0F-F5DF8AFE53A0}" type="pres">
      <dgm:prSet presAssocID="{02EC22DF-A22B-4D39-849E-5F4D8CF2E028}" presName="parentText" presStyleLbl="node1" presStyleIdx="1" presStyleCnt="5" custScaleX="60700" custScaleY="48626" custLinFactNeighborY="14290">
        <dgm:presLayoutVars>
          <dgm:chMax val="1"/>
          <dgm:bulletEnabled val="1"/>
        </dgm:presLayoutVars>
      </dgm:prSet>
      <dgm:spPr/>
    </dgm:pt>
    <dgm:pt modelId="{80F6AB5C-320A-4256-80F5-365E21FBDAFF}" type="pres">
      <dgm:prSet presAssocID="{02EC22DF-A22B-4D39-849E-5F4D8CF2E028}" presName="descendantText" presStyleLbl="alignAccFollowNode1" presStyleIdx="1" presStyleCnt="5" custScaleX="121734" custScaleY="45483" custLinFactNeighborX="137" custLinFactNeighborY="16525">
        <dgm:presLayoutVars>
          <dgm:bulletEnabled val="1"/>
        </dgm:presLayoutVars>
      </dgm:prSet>
      <dgm:spPr/>
    </dgm:pt>
    <dgm:pt modelId="{F10DA8B2-6D2D-4EB0-91F4-A72155471D1E}" type="pres">
      <dgm:prSet presAssocID="{31BFB899-978F-45A4-94D1-A50AFBA08776}" presName="sp" presStyleCnt="0"/>
      <dgm:spPr/>
    </dgm:pt>
    <dgm:pt modelId="{94A97294-EFF2-4117-A40B-90D59CCE9443}" type="pres">
      <dgm:prSet presAssocID="{C2795200-6458-4749-AAB9-16BB30159E83}" presName="linNode" presStyleCnt="0"/>
      <dgm:spPr/>
    </dgm:pt>
    <dgm:pt modelId="{7380E154-D193-430F-946F-A752894A0EAA}" type="pres">
      <dgm:prSet presAssocID="{C2795200-6458-4749-AAB9-16BB30159E83}" presName="parentText" presStyleLbl="node1" presStyleIdx="2" presStyleCnt="5" custScaleX="60511" custScaleY="34883" custLinFactNeighborX="-11" custLinFactNeighborY="9338">
        <dgm:presLayoutVars>
          <dgm:chMax val="1"/>
          <dgm:bulletEnabled val="1"/>
        </dgm:presLayoutVars>
      </dgm:prSet>
      <dgm:spPr/>
    </dgm:pt>
    <dgm:pt modelId="{8531ED59-9FB9-4A4A-9D47-07E9FF6EFE9B}" type="pres">
      <dgm:prSet presAssocID="{C2795200-6458-4749-AAB9-16BB30159E83}" presName="descendantText" presStyleLbl="alignAccFollowNode1" presStyleIdx="2" presStyleCnt="5" custScaleX="123537" custScaleY="26764" custLinFactNeighborX="89" custLinFactNeighborY="9928">
        <dgm:presLayoutVars>
          <dgm:bulletEnabled val="1"/>
        </dgm:presLayoutVars>
      </dgm:prSet>
      <dgm:spPr/>
    </dgm:pt>
    <dgm:pt modelId="{3C56F74C-E583-4087-BBE9-C2CCABC20F3F}" type="pres">
      <dgm:prSet presAssocID="{B830F2BA-6370-44B9-9919-7BA6394832A1}" presName="sp" presStyleCnt="0"/>
      <dgm:spPr/>
    </dgm:pt>
    <dgm:pt modelId="{6A977A75-9B60-43CA-B779-7023B0B3F3BB}" type="pres">
      <dgm:prSet presAssocID="{301D42CF-9FC5-4C2D-9B9C-A0A221064DDA}" presName="linNode" presStyleCnt="0"/>
      <dgm:spPr/>
    </dgm:pt>
    <dgm:pt modelId="{ED19C5DF-5CD3-45A2-87BB-54C79F263815}" type="pres">
      <dgm:prSet presAssocID="{301D42CF-9FC5-4C2D-9B9C-A0A221064DDA}" presName="parentText" presStyleLbl="node1" presStyleIdx="3" presStyleCnt="5" custScaleX="64309" custScaleY="42609" custLinFactNeighborY="5055">
        <dgm:presLayoutVars>
          <dgm:chMax val="1"/>
          <dgm:bulletEnabled val="1"/>
        </dgm:presLayoutVars>
      </dgm:prSet>
      <dgm:spPr/>
    </dgm:pt>
    <dgm:pt modelId="{E6A390A3-B2CF-4E18-B6C5-3604045313B8}" type="pres">
      <dgm:prSet presAssocID="{301D42CF-9FC5-4C2D-9B9C-A0A221064DDA}" presName="descendantText" presStyleLbl="alignAccFollowNode1" presStyleIdx="3" presStyleCnt="5" custScaleX="129951" custScaleY="25414" custLinFactNeighborX="1" custLinFactNeighborY="5928">
        <dgm:presLayoutVars>
          <dgm:bulletEnabled val="1"/>
        </dgm:presLayoutVars>
      </dgm:prSet>
      <dgm:spPr/>
    </dgm:pt>
    <dgm:pt modelId="{7EB6C53F-D694-48AF-90F7-7BB1C5273E1A}" type="pres">
      <dgm:prSet presAssocID="{2A9F2442-2B1A-44DF-8747-3A25CEB15CCB}" presName="sp" presStyleCnt="0"/>
      <dgm:spPr/>
    </dgm:pt>
    <dgm:pt modelId="{6E40991A-CAD1-4C5C-81F9-35DFA77D53EE}" type="pres">
      <dgm:prSet presAssocID="{43A94EE2-3F1B-4002-B082-07FDBBD9ADB3}" presName="linNode" presStyleCnt="0"/>
      <dgm:spPr/>
    </dgm:pt>
    <dgm:pt modelId="{6033F26F-372E-460E-922E-7A00E724FA82}" type="pres">
      <dgm:prSet presAssocID="{43A94EE2-3F1B-4002-B082-07FDBBD9ADB3}" presName="parentText" presStyleLbl="node1" presStyleIdx="4" presStyleCnt="5" custScaleX="62931" custScaleY="42155">
        <dgm:presLayoutVars>
          <dgm:chMax val="1"/>
          <dgm:bulletEnabled val="1"/>
        </dgm:presLayoutVars>
      </dgm:prSet>
      <dgm:spPr/>
    </dgm:pt>
    <dgm:pt modelId="{F723EA2D-ED84-4EC7-925A-B760B51547DA}" type="pres">
      <dgm:prSet presAssocID="{43A94EE2-3F1B-4002-B082-07FDBBD9ADB3}" presName="descendantText" presStyleLbl="alignAccFollowNode1" presStyleIdx="4" presStyleCnt="5" custScaleX="128156" custScaleY="24812">
        <dgm:presLayoutVars>
          <dgm:bulletEnabled val="1"/>
        </dgm:presLayoutVars>
      </dgm:prSet>
      <dgm:spPr/>
    </dgm:pt>
  </dgm:ptLst>
  <dgm:cxnLst>
    <dgm:cxn modelId="{09AC2116-DE83-403B-A17D-F7C23D550CD5}" srcId="{02EC22DF-A22B-4D39-849E-5F4D8CF2E028}" destId="{D9592764-4AA0-47CB-9B00-4262BAEBB818}" srcOrd="0" destOrd="0" parTransId="{25117DBD-D56C-4826-A7D3-C54D75E53A3E}" sibTransId="{036ECB59-E75C-4B1B-A27E-BFC66A01F9FD}"/>
    <dgm:cxn modelId="{4D82122F-16F5-4061-9D0A-B0D4668608A5}" type="presOf" srcId="{2FC4A6C9-59BD-4EA4-A61A-21144BEC6766}" destId="{8531ED59-9FB9-4A4A-9D47-07E9FF6EFE9B}" srcOrd="0" destOrd="0" presId="urn:microsoft.com/office/officeart/2005/8/layout/vList5"/>
    <dgm:cxn modelId="{8FA1BC30-71B8-4573-9022-962F0E12CCDE}" type="presOf" srcId="{D9592764-4AA0-47CB-9B00-4262BAEBB818}" destId="{80F6AB5C-320A-4256-80F5-365E21FBDAFF}" srcOrd="0" destOrd="0" presId="urn:microsoft.com/office/officeart/2005/8/layout/vList5"/>
    <dgm:cxn modelId="{8D7CB231-A272-47F2-8A0B-3FC69C91D155}" type="presOf" srcId="{43A94EE2-3F1B-4002-B082-07FDBBD9ADB3}" destId="{6033F26F-372E-460E-922E-7A00E724FA82}" srcOrd="0" destOrd="0" presId="urn:microsoft.com/office/officeart/2005/8/layout/vList5"/>
    <dgm:cxn modelId="{34FFE443-E560-4EAA-8138-5A7ED46B31DD}" type="presOf" srcId="{0DE9B5B4-CF9B-479A-9E88-E8E99DB1FDF2}" destId="{9C030A86-21A8-4E3B-A1B8-FE855AFC9DAA}" srcOrd="0" destOrd="0" presId="urn:microsoft.com/office/officeart/2005/8/layout/vList5"/>
    <dgm:cxn modelId="{391C8B6E-4649-4B27-8116-CA6C313C071D}" type="presOf" srcId="{D031038E-284C-40EA-8A54-ECAAC20163AA}" destId="{BEACA446-FC71-4DB3-8E5F-F277AC93309E}" srcOrd="0" destOrd="0" presId="urn:microsoft.com/office/officeart/2005/8/layout/vList5"/>
    <dgm:cxn modelId="{BEB16270-7B69-4CB4-9416-34870F946426}" srcId="{C2795200-6458-4749-AAB9-16BB30159E83}" destId="{2FC4A6C9-59BD-4EA4-A61A-21144BEC6766}" srcOrd="0" destOrd="0" parTransId="{509599A7-9DA4-4C1A-97F4-29E91A0E2B61}" sibTransId="{0835C614-55E2-407B-BC96-68EFB9C70275}"/>
    <dgm:cxn modelId="{BD615070-4B6A-4A83-BB06-E88DFC5FD569}" type="presOf" srcId="{02EC22DF-A22B-4D39-849E-5F4D8CF2E028}" destId="{D9910A0C-01EC-49D9-BC0F-F5DF8AFE53A0}" srcOrd="0" destOrd="0" presId="urn:microsoft.com/office/officeart/2005/8/layout/vList5"/>
    <dgm:cxn modelId="{139A9775-A72F-4F62-826F-1CCF9CBE0D5B}" srcId="{301D42CF-9FC5-4C2D-9B9C-A0A221064DDA}" destId="{268A878E-8EA6-40D1-9F0B-314E2DB714B8}" srcOrd="0" destOrd="0" parTransId="{3B8B3BA4-D0A4-41C0-933C-BF47C60D7A38}" sibTransId="{F80F9A42-D104-4E3D-ABC2-A3DE8AEB480C}"/>
    <dgm:cxn modelId="{1B49DD55-D6A2-48DE-806A-657320B370D4}" type="presOf" srcId="{AF7BF70D-030D-4972-B054-F0E52CF6E543}" destId="{82E47F09-E0E2-4588-92DB-442CAA97803A}" srcOrd="0" destOrd="0" presId="urn:microsoft.com/office/officeart/2005/8/layout/vList5"/>
    <dgm:cxn modelId="{8296527B-A9ED-4DA8-9C2F-C58F7B667A30}" srcId="{0DE9B5B4-CF9B-479A-9E88-E8E99DB1FDF2}" destId="{D031038E-284C-40EA-8A54-ECAAC20163AA}" srcOrd="0" destOrd="0" parTransId="{CA825717-8520-436E-AAA3-4BA70F7C3808}" sibTransId="{2B8F092D-F0C2-4872-A084-0E9E617F6095}"/>
    <dgm:cxn modelId="{8423848A-F450-4231-A921-DAE63B5157FE}" srcId="{0DE9B5B4-CF9B-479A-9E88-E8E99DB1FDF2}" destId="{301D42CF-9FC5-4C2D-9B9C-A0A221064DDA}" srcOrd="3" destOrd="0" parTransId="{08C76E20-7C20-4E1E-B3AD-7E6766F2214A}" sibTransId="{2A9F2442-2B1A-44DF-8747-3A25CEB15CCB}"/>
    <dgm:cxn modelId="{E50751A9-A65B-4A40-924D-3DB0372F1A2D}" type="presOf" srcId="{301D42CF-9FC5-4C2D-9B9C-A0A221064DDA}" destId="{ED19C5DF-5CD3-45A2-87BB-54C79F263815}" srcOrd="0" destOrd="0" presId="urn:microsoft.com/office/officeart/2005/8/layout/vList5"/>
    <dgm:cxn modelId="{E12A03AE-10DB-4B95-BC2A-4F78A11ECF14}" srcId="{D031038E-284C-40EA-8A54-ECAAC20163AA}" destId="{AF7BF70D-030D-4972-B054-F0E52CF6E543}" srcOrd="0" destOrd="0" parTransId="{3B83FF65-76FE-4AE3-B2D3-270AF413E866}" sibTransId="{0D5F7DA1-6FAD-40AA-B9D7-7F41DCDF6C8B}"/>
    <dgm:cxn modelId="{618C70C4-C5B6-4523-88D7-A89DD5048A45}" srcId="{43A94EE2-3F1B-4002-B082-07FDBBD9ADB3}" destId="{58915B07-3CA1-40D1-93FE-257286B12F21}" srcOrd="0" destOrd="0" parTransId="{BCE3E55D-DD2F-4D87-A976-FC7DF2EC4314}" sibTransId="{B659F833-F496-4A9E-B0B6-B4343854B0A4}"/>
    <dgm:cxn modelId="{02907EC6-6580-43A2-AC37-C2E788E07EFA}" type="presOf" srcId="{268A878E-8EA6-40D1-9F0B-314E2DB714B8}" destId="{E6A390A3-B2CF-4E18-B6C5-3604045313B8}" srcOrd="0" destOrd="0" presId="urn:microsoft.com/office/officeart/2005/8/layout/vList5"/>
    <dgm:cxn modelId="{476094CC-DA57-46A1-A809-458F5AF7FBE3}" srcId="{0DE9B5B4-CF9B-479A-9E88-E8E99DB1FDF2}" destId="{02EC22DF-A22B-4D39-849E-5F4D8CF2E028}" srcOrd="1" destOrd="0" parTransId="{4EE75E36-1DB4-47CE-AC80-8FC71C75DAF6}" sibTransId="{31BFB899-978F-45A4-94D1-A50AFBA08776}"/>
    <dgm:cxn modelId="{4F84B4CE-D255-44CC-B66E-76D4D5D89EB1}" srcId="{0DE9B5B4-CF9B-479A-9E88-E8E99DB1FDF2}" destId="{C2795200-6458-4749-AAB9-16BB30159E83}" srcOrd="2" destOrd="0" parTransId="{D34874E2-1272-4EAA-8EA6-52A16589893E}" sibTransId="{B830F2BA-6370-44B9-9919-7BA6394832A1}"/>
    <dgm:cxn modelId="{4D6082D0-447A-462E-B9E5-13D88A072AFF}" srcId="{0DE9B5B4-CF9B-479A-9E88-E8E99DB1FDF2}" destId="{43A94EE2-3F1B-4002-B082-07FDBBD9ADB3}" srcOrd="4" destOrd="0" parTransId="{99CBCF3C-747D-49BA-B577-8DBF60A28A7A}" sibTransId="{4A0188FB-192E-4D40-9561-84A596E70CB0}"/>
    <dgm:cxn modelId="{7C9B27DC-0D09-488F-A31B-EDFC50AF21C4}" type="presOf" srcId="{C2795200-6458-4749-AAB9-16BB30159E83}" destId="{7380E154-D193-430F-946F-A752894A0EAA}" srcOrd="0" destOrd="0" presId="urn:microsoft.com/office/officeart/2005/8/layout/vList5"/>
    <dgm:cxn modelId="{54D487DF-1429-41FF-BB4B-CE99C97F2FCF}" type="presOf" srcId="{58915B07-3CA1-40D1-93FE-257286B12F21}" destId="{F723EA2D-ED84-4EC7-925A-B760B51547DA}" srcOrd="0" destOrd="0" presId="urn:microsoft.com/office/officeart/2005/8/layout/vList5"/>
    <dgm:cxn modelId="{C4D859D5-EF85-4CDE-97BB-B28F1931E5FE}" type="presParOf" srcId="{9C030A86-21A8-4E3B-A1B8-FE855AFC9DAA}" destId="{6C045CA7-AA74-447A-ABB9-43ED2CFEF428}" srcOrd="0" destOrd="0" presId="urn:microsoft.com/office/officeart/2005/8/layout/vList5"/>
    <dgm:cxn modelId="{3D0531A8-D448-485E-ADD7-AC332E216DEF}" type="presParOf" srcId="{6C045CA7-AA74-447A-ABB9-43ED2CFEF428}" destId="{BEACA446-FC71-4DB3-8E5F-F277AC93309E}" srcOrd="0" destOrd="0" presId="urn:microsoft.com/office/officeart/2005/8/layout/vList5"/>
    <dgm:cxn modelId="{38033C9F-5AE4-4840-89D8-A101982D57D9}" type="presParOf" srcId="{6C045CA7-AA74-447A-ABB9-43ED2CFEF428}" destId="{82E47F09-E0E2-4588-92DB-442CAA97803A}" srcOrd="1" destOrd="0" presId="urn:microsoft.com/office/officeart/2005/8/layout/vList5"/>
    <dgm:cxn modelId="{2F76865A-3B8A-47DC-A932-E9E62BA48B38}" type="presParOf" srcId="{9C030A86-21A8-4E3B-A1B8-FE855AFC9DAA}" destId="{1399B2C5-F673-4E79-9071-1F94AA87145C}" srcOrd="1" destOrd="0" presId="urn:microsoft.com/office/officeart/2005/8/layout/vList5"/>
    <dgm:cxn modelId="{B77F37B9-6A7B-43E7-BC2D-675034CEEE3F}" type="presParOf" srcId="{9C030A86-21A8-4E3B-A1B8-FE855AFC9DAA}" destId="{266DAA1E-DAD6-45F3-B38B-52A58933A867}" srcOrd="2" destOrd="0" presId="urn:microsoft.com/office/officeart/2005/8/layout/vList5"/>
    <dgm:cxn modelId="{DFFFA92C-E9FD-440C-AACA-9F5704A08C77}" type="presParOf" srcId="{266DAA1E-DAD6-45F3-B38B-52A58933A867}" destId="{D9910A0C-01EC-49D9-BC0F-F5DF8AFE53A0}" srcOrd="0" destOrd="0" presId="urn:microsoft.com/office/officeart/2005/8/layout/vList5"/>
    <dgm:cxn modelId="{D28D3E51-6699-402D-94F3-A012669696C0}" type="presParOf" srcId="{266DAA1E-DAD6-45F3-B38B-52A58933A867}" destId="{80F6AB5C-320A-4256-80F5-365E21FBDAFF}" srcOrd="1" destOrd="0" presId="urn:microsoft.com/office/officeart/2005/8/layout/vList5"/>
    <dgm:cxn modelId="{15E99704-9D63-4A4A-BB85-1C306019AC3E}" type="presParOf" srcId="{9C030A86-21A8-4E3B-A1B8-FE855AFC9DAA}" destId="{F10DA8B2-6D2D-4EB0-91F4-A72155471D1E}" srcOrd="3" destOrd="0" presId="urn:microsoft.com/office/officeart/2005/8/layout/vList5"/>
    <dgm:cxn modelId="{04CBC7DA-AF69-4096-AEDC-FC9F69395290}" type="presParOf" srcId="{9C030A86-21A8-4E3B-A1B8-FE855AFC9DAA}" destId="{94A97294-EFF2-4117-A40B-90D59CCE9443}" srcOrd="4" destOrd="0" presId="urn:microsoft.com/office/officeart/2005/8/layout/vList5"/>
    <dgm:cxn modelId="{DADD9B4B-AAE2-4684-9790-B0F716518B31}" type="presParOf" srcId="{94A97294-EFF2-4117-A40B-90D59CCE9443}" destId="{7380E154-D193-430F-946F-A752894A0EAA}" srcOrd="0" destOrd="0" presId="urn:microsoft.com/office/officeart/2005/8/layout/vList5"/>
    <dgm:cxn modelId="{3444B551-C45E-43B6-857C-27A72E7D2EF2}" type="presParOf" srcId="{94A97294-EFF2-4117-A40B-90D59CCE9443}" destId="{8531ED59-9FB9-4A4A-9D47-07E9FF6EFE9B}" srcOrd="1" destOrd="0" presId="urn:microsoft.com/office/officeart/2005/8/layout/vList5"/>
    <dgm:cxn modelId="{D6529273-A183-40AB-A74C-A0F7E313652D}" type="presParOf" srcId="{9C030A86-21A8-4E3B-A1B8-FE855AFC9DAA}" destId="{3C56F74C-E583-4087-BBE9-C2CCABC20F3F}" srcOrd="5" destOrd="0" presId="urn:microsoft.com/office/officeart/2005/8/layout/vList5"/>
    <dgm:cxn modelId="{55A7E54F-5EFB-428A-8745-B7FC5030190F}" type="presParOf" srcId="{9C030A86-21A8-4E3B-A1B8-FE855AFC9DAA}" destId="{6A977A75-9B60-43CA-B779-7023B0B3F3BB}" srcOrd="6" destOrd="0" presId="urn:microsoft.com/office/officeart/2005/8/layout/vList5"/>
    <dgm:cxn modelId="{99ED17CB-3C39-4CDD-AED6-214B00438E68}" type="presParOf" srcId="{6A977A75-9B60-43CA-B779-7023B0B3F3BB}" destId="{ED19C5DF-5CD3-45A2-87BB-54C79F263815}" srcOrd="0" destOrd="0" presId="urn:microsoft.com/office/officeart/2005/8/layout/vList5"/>
    <dgm:cxn modelId="{21B6A889-2043-4437-9BC5-38D69BE94006}" type="presParOf" srcId="{6A977A75-9B60-43CA-B779-7023B0B3F3BB}" destId="{E6A390A3-B2CF-4E18-B6C5-3604045313B8}" srcOrd="1" destOrd="0" presId="urn:microsoft.com/office/officeart/2005/8/layout/vList5"/>
    <dgm:cxn modelId="{F649BB79-A727-4011-AF3E-BC473A2F3D6D}" type="presParOf" srcId="{9C030A86-21A8-4E3B-A1B8-FE855AFC9DAA}" destId="{7EB6C53F-D694-48AF-90F7-7BB1C5273E1A}" srcOrd="7" destOrd="0" presId="urn:microsoft.com/office/officeart/2005/8/layout/vList5"/>
    <dgm:cxn modelId="{4E54B4B2-1B7E-4AF7-A259-21FAB8E58B8F}" type="presParOf" srcId="{9C030A86-21A8-4E3B-A1B8-FE855AFC9DAA}" destId="{6E40991A-CAD1-4C5C-81F9-35DFA77D53EE}" srcOrd="8" destOrd="0" presId="urn:microsoft.com/office/officeart/2005/8/layout/vList5"/>
    <dgm:cxn modelId="{46064150-A234-40DB-9AE2-327A4612F25F}" type="presParOf" srcId="{6E40991A-CAD1-4C5C-81F9-35DFA77D53EE}" destId="{6033F26F-372E-460E-922E-7A00E724FA82}" srcOrd="0" destOrd="0" presId="urn:microsoft.com/office/officeart/2005/8/layout/vList5"/>
    <dgm:cxn modelId="{4F1A5F65-1CF0-4C55-ACDD-B44E1F4DF6EF}" type="presParOf" srcId="{6E40991A-CAD1-4C5C-81F9-35DFA77D53EE}" destId="{F723EA2D-ED84-4EC7-925A-B760B51547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9AD620-FCEC-4B6A-9203-14344D9EA9F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906CC-E471-485B-AAEA-3054B13B81C5}">
      <dgm:prSet phldrT="[Текст]"/>
      <dgm:spPr/>
      <dgm:t>
        <a:bodyPr/>
        <a:lstStyle/>
        <a:p>
          <a:r>
            <a:rPr lang="ru-RU" dirty="0"/>
            <a:t>1001</a:t>
          </a:r>
        </a:p>
      </dgm:t>
    </dgm:pt>
    <dgm:pt modelId="{C88BDB43-039E-4670-AD8C-5AB9E207003A}" type="parTrans" cxnId="{B3DB3E25-02FC-40C9-BA7D-52EF65E7DDE8}">
      <dgm:prSet/>
      <dgm:spPr/>
      <dgm:t>
        <a:bodyPr/>
        <a:lstStyle/>
        <a:p>
          <a:endParaRPr lang="ru-RU"/>
        </a:p>
      </dgm:t>
    </dgm:pt>
    <dgm:pt modelId="{76E413EE-E9E3-43FC-8A1F-AE91757E22A9}" type="sibTrans" cxnId="{B3DB3E25-02FC-40C9-BA7D-52EF65E7DDE8}">
      <dgm:prSet/>
      <dgm:spPr/>
      <dgm:t>
        <a:bodyPr/>
        <a:lstStyle/>
        <a:p>
          <a:endParaRPr lang="ru-RU"/>
        </a:p>
      </dgm:t>
    </dgm:pt>
    <dgm:pt modelId="{7405136B-21E8-41A7-931D-BEFB6CB1EAC9}">
      <dgm:prSet phldrT="[Текст]" custT="1"/>
      <dgm:spPr/>
      <dgm:t>
        <a:bodyPr/>
        <a:lstStyle/>
        <a:p>
          <a:r>
            <a:rPr lang="ru-RU" sz="2000" b="1" dirty="0"/>
            <a:t>Пенсионное обеспечение – 7 448,8 </a:t>
          </a:r>
          <a:r>
            <a:rPr lang="ru-RU" sz="2000" b="1" dirty="0" err="1"/>
            <a:t>т.р</a:t>
          </a:r>
          <a:r>
            <a:rPr lang="ru-RU" sz="2000" b="1" dirty="0"/>
            <a:t> </a:t>
          </a:r>
          <a:r>
            <a:rPr lang="ru-RU" sz="2000" b="1" dirty="0">
              <a:solidFill>
                <a:srgbClr val="FF0000"/>
              </a:solidFill>
            </a:rPr>
            <a:t>(100%)</a:t>
          </a:r>
        </a:p>
      </dgm:t>
    </dgm:pt>
    <dgm:pt modelId="{694AC31B-5B76-47BE-8563-220AE91D4896}" type="parTrans" cxnId="{13AA5ED1-70DC-4A84-9F64-513011B880BD}">
      <dgm:prSet/>
      <dgm:spPr/>
      <dgm:t>
        <a:bodyPr/>
        <a:lstStyle/>
        <a:p>
          <a:endParaRPr lang="ru-RU"/>
        </a:p>
      </dgm:t>
    </dgm:pt>
    <dgm:pt modelId="{9A6902AC-49BC-4C52-8802-936D806741DE}" type="sibTrans" cxnId="{13AA5ED1-70DC-4A84-9F64-513011B880BD}">
      <dgm:prSet/>
      <dgm:spPr/>
      <dgm:t>
        <a:bodyPr/>
        <a:lstStyle/>
        <a:p>
          <a:endParaRPr lang="ru-RU"/>
        </a:p>
      </dgm:t>
    </dgm:pt>
    <dgm:pt modelId="{011888B4-BA2C-4BBD-AEE2-D2012A413ED2}">
      <dgm:prSet phldrT="[Текст]"/>
      <dgm:spPr/>
      <dgm:t>
        <a:bodyPr/>
        <a:lstStyle/>
        <a:p>
          <a:r>
            <a:rPr lang="ru-RU" dirty="0"/>
            <a:t>1003</a:t>
          </a:r>
        </a:p>
      </dgm:t>
    </dgm:pt>
    <dgm:pt modelId="{D464DBAB-FBD2-4DC3-A688-3504370B0393}" type="parTrans" cxnId="{457D3DA6-8837-432A-B86A-A46AAC2BB823}">
      <dgm:prSet/>
      <dgm:spPr/>
      <dgm:t>
        <a:bodyPr/>
        <a:lstStyle/>
        <a:p>
          <a:endParaRPr lang="ru-RU"/>
        </a:p>
      </dgm:t>
    </dgm:pt>
    <dgm:pt modelId="{BEBC90A5-DC57-4E05-9E06-536C00F95FC3}" type="sibTrans" cxnId="{457D3DA6-8837-432A-B86A-A46AAC2BB823}">
      <dgm:prSet/>
      <dgm:spPr/>
      <dgm:t>
        <a:bodyPr/>
        <a:lstStyle/>
        <a:p>
          <a:endParaRPr lang="ru-RU"/>
        </a:p>
      </dgm:t>
    </dgm:pt>
    <dgm:pt modelId="{179C215D-2CE5-4EA1-BE9D-676CB4BE6D58}">
      <dgm:prSet phldrT="[Текст]" custT="1"/>
      <dgm:spPr/>
      <dgm:t>
        <a:bodyPr/>
        <a:lstStyle/>
        <a:p>
          <a:pPr algn="l"/>
          <a:r>
            <a:rPr lang="ru-RU" sz="2000" b="1" dirty="0"/>
            <a:t>Социальное обеспечение населения – 91,8 </a:t>
          </a:r>
          <a:r>
            <a:rPr lang="ru-RU" sz="2000" b="1" dirty="0" err="1"/>
            <a:t>т.р</a:t>
          </a:r>
          <a:r>
            <a:rPr lang="ru-RU" sz="2000" b="1" dirty="0"/>
            <a:t> </a:t>
          </a:r>
          <a:r>
            <a:rPr lang="ru-RU" sz="2000" b="1" dirty="0">
              <a:solidFill>
                <a:srgbClr val="FF0000"/>
              </a:solidFill>
            </a:rPr>
            <a:t>(76,1%)</a:t>
          </a:r>
        </a:p>
      </dgm:t>
    </dgm:pt>
    <dgm:pt modelId="{8F27211E-57D3-434F-9E06-F513C35E92FE}" type="parTrans" cxnId="{491A6E67-D433-4272-8EEF-6BC9A1DCA927}">
      <dgm:prSet/>
      <dgm:spPr/>
      <dgm:t>
        <a:bodyPr/>
        <a:lstStyle/>
        <a:p>
          <a:endParaRPr lang="ru-RU"/>
        </a:p>
      </dgm:t>
    </dgm:pt>
    <dgm:pt modelId="{204E18F0-9F87-4F00-B328-62ED9FDADB08}" type="sibTrans" cxnId="{491A6E67-D433-4272-8EEF-6BC9A1DCA927}">
      <dgm:prSet/>
      <dgm:spPr/>
      <dgm:t>
        <a:bodyPr/>
        <a:lstStyle/>
        <a:p>
          <a:endParaRPr lang="ru-RU"/>
        </a:p>
      </dgm:t>
    </dgm:pt>
    <dgm:pt modelId="{C3697E02-5F32-4FEA-9972-E5F2B47C16FD}">
      <dgm:prSet phldrT="[Текст]"/>
      <dgm:spPr/>
      <dgm:t>
        <a:bodyPr/>
        <a:lstStyle/>
        <a:p>
          <a:r>
            <a:rPr lang="ru-RU" dirty="0"/>
            <a:t>1004</a:t>
          </a:r>
        </a:p>
      </dgm:t>
    </dgm:pt>
    <dgm:pt modelId="{8B00A558-3CC6-4341-8AFA-9E972276555E}" type="parTrans" cxnId="{F5635870-8F29-422C-A712-334FEC2E4FF9}">
      <dgm:prSet/>
      <dgm:spPr/>
      <dgm:t>
        <a:bodyPr/>
        <a:lstStyle/>
        <a:p>
          <a:endParaRPr lang="ru-RU"/>
        </a:p>
      </dgm:t>
    </dgm:pt>
    <dgm:pt modelId="{14470456-300D-4DA3-8D27-C58242DEF99D}" type="sibTrans" cxnId="{F5635870-8F29-422C-A712-334FEC2E4FF9}">
      <dgm:prSet/>
      <dgm:spPr/>
      <dgm:t>
        <a:bodyPr/>
        <a:lstStyle/>
        <a:p>
          <a:endParaRPr lang="ru-RU"/>
        </a:p>
      </dgm:t>
    </dgm:pt>
    <dgm:pt modelId="{638873B6-A615-4EED-AD73-3699BFDA3301}">
      <dgm:prSet phldrT="[Текст]" custT="1"/>
      <dgm:spPr/>
      <dgm:t>
        <a:bodyPr/>
        <a:lstStyle/>
        <a:p>
          <a:pPr algn="l"/>
          <a:r>
            <a:rPr lang="ru-RU" sz="2000" b="1" dirty="0"/>
            <a:t>Другие вопросы в области социальной политики – </a:t>
          </a:r>
          <a:br>
            <a:rPr lang="ru-RU" sz="2000" b="1" dirty="0"/>
          </a:br>
          <a:r>
            <a:rPr lang="ru-RU" sz="2000" b="1" dirty="0"/>
            <a:t>13 192,2 </a:t>
          </a:r>
          <a:r>
            <a:rPr lang="ru-RU" sz="2000" b="1" dirty="0" err="1"/>
            <a:t>т.р</a:t>
          </a:r>
          <a:r>
            <a:rPr lang="ru-RU" sz="2000" b="1" dirty="0"/>
            <a:t> </a:t>
          </a:r>
          <a:r>
            <a:rPr lang="ru-RU" sz="2000" b="1" dirty="0">
              <a:solidFill>
                <a:srgbClr val="FF0000"/>
              </a:solidFill>
            </a:rPr>
            <a:t>(99,5%)</a:t>
          </a:r>
        </a:p>
      </dgm:t>
    </dgm:pt>
    <dgm:pt modelId="{4343DDC6-CB01-4917-8762-1B3EA6EFC3E8}" type="parTrans" cxnId="{83E29967-AB64-4EB3-AE0F-50D02E11EA3B}">
      <dgm:prSet/>
      <dgm:spPr/>
      <dgm:t>
        <a:bodyPr/>
        <a:lstStyle/>
        <a:p>
          <a:endParaRPr lang="ru-RU"/>
        </a:p>
      </dgm:t>
    </dgm:pt>
    <dgm:pt modelId="{2664CA7D-9AE0-48D8-A67A-4D75B54D84BD}" type="sibTrans" cxnId="{83E29967-AB64-4EB3-AE0F-50D02E11EA3B}">
      <dgm:prSet/>
      <dgm:spPr/>
      <dgm:t>
        <a:bodyPr/>
        <a:lstStyle/>
        <a:p>
          <a:endParaRPr lang="ru-RU"/>
        </a:p>
      </dgm:t>
    </dgm:pt>
    <dgm:pt modelId="{EE006329-5A62-4E83-A6C2-3DBB181F68DC}">
      <dgm:prSet phldrT="[Текст]"/>
      <dgm:spPr/>
      <dgm:t>
        <a:bodyPr/>
        <a:lstStyle/>
        <a:p>
          <a:r>
            <a:rPr lang="ru-RU" dirty="0"/>
            <a:t>1006</a:t>
          </a:r>
        </a:p>
      </dgm:t>
    </dgm:pt>
    <dgm:pt modelId="{0F433994-A882-4265-B26E-C321C59DD9F9}" type="parTrans" cxnId="{64728D13-E9AA-461B-9FA0-90A4C194063B}">
      <dgm:prSet/>
      <dgm:spPr/>
      <dgm:t>
        <a:bodyPr/>
        <a:lstStyle/>
        <a:p>
          <a:endParaRPr lang="ru-RU"/>
        </a:p>
      </dgm:t>
    </dgm:pt>
    <dgm:pt modelId="{37824744-ACA3-42C1-A269-EFCC955B3068}" type="sibTrans" cxnId="{64728D13-E9AA-461B-9FA0-90A4C194063B}">
      <dgm:prSet/>
      <dgm:spPr/>
      <dgm:t>
        <a:bodyPr/>
        <a:lstStyle/>
        <a:p>
          <a:endParaRPr lang="ru-RU"/>
        </a:p>
      </dgm:t>
    </dgm:pt>
    <dgm:pt modelId="{89B409E9-1E8B-4B6D-B7CB-DCD0700104E1}">
      <dgm:prSet custT="1"/>
      <dgm:spPr/>
      <dgm:t>
        <a:bodyPr/>
        <a:lstStyle/>
        <a:p>
          <a:pPr algn="l"/>
          <a:r>
            <a:rPr lang="ru-RU" sz="2000" b="1" dirty="0"/>
            <a:t>Охрана семьи и детства – 48 781,1 </a:t>
          </a:r>
          <a:r>
            <a:rPr lang="ru-RU" sz="2000" b="1" dirty="0" err="1"/>
            <a:t>т.р</a:t>
          </a:r>
          <a:r>
            <a:rPr lang="ru-RU" sz="2000" b="1" dirty="0"/>
            <a:t> </a:t>
          </a:r>
          <a:r>
            <a:rPr lang="ru-RU" sz="2000" b="1" dirty="0">
              <a:solidFill>
                <a:srgbClr val="FF0000"/>
              </a:solidFill>
            </a:rPr>
            <a:t>(70,3%)</a:t>
          </a:r>
          <a:endParaRPr lang="ru-RU" sz="2000" dirty="0">
            <a:solidFill>
              <a:srgbClr val="FF0000"/>
            </a:solidFill>
          </a:endParaRPr>
        </a:p>
      </dgm:t>
    </dgm:pt>
    <dgm:pt modelId="{7799690A-572A-4CD6-B7F8-C3089E629D6E}" type="parTrans" cxnId="{40926417-C692-46CF-8CAE-645ED279194F}">
      <dgm:prSet/>
      <dgm:spPr/>
      <dgm:t>
        <a:bodyPr/>
        <a:lstStyle/>
        <a:p>
          <a:endParaRPr lang="ru-RU"/>
        </a:p>
      </dgm:t>
    </dgm:pt>
    <dgm:pt modelId="{DFBBEAEC-4297-4522-B6BF-38CE3B6CC08B}" type="sibTrans" cxnId="{40926417-C692-46CF-8CAE-645ED279194F}">
      <dgm:prSet/>
      <dgm:spPr/>
      <dgm:t>
        <a:bodyPr/>
        <a:lstStyle/>
        <a:p>
          <a:endParaRPr lang="ru-RU"/>
        </a:p>
      </dgm:t>
    </dgm:pt>
    <dgm:pt modelId="{30B1BD6C-9BCE-467E-9671-187B61D77B02}" type="pres">
      <dgm:prSet presAssocID="{C09AD620-FCEC-4B6A-9203-14344D9EA9F1}" presName="linearFlow" presStyleCnt="0">
        <dgm:presLayoutVars>
          <dgm:dir/>
          <dgm:animLvl val="lvl"/>
          <dgm:resizeHandles val="exact"/>
        </dgm:presLayoutVars>
      </dgm:prSet>
      <dgm:spPr/>
    </dgm:pt>
    <dgm:pt modelId="{BBFB7CB1-712F-4860-9D2F-9CE4EED93401}" type="pres">
      <dgm:prSet presAssocID="{D72906CC-E471-485B-AAEA-3054B13B81C5}" presName="composite" presStyleCnt="0"/>
      <dgm:spPr/>
    </dgm:pt>
    <dgm:pt modelId="{6A98356E-BE86-4E57-A9C6-151B9EADB651}" type="pres">
      <dgm:prSet presAssocID="{D72906CC-E471-485B-AAEA-3054B13B81C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ADABDE0-E4EC-4008-B231-FF1CC98B4350}" type="pres">
      <dgm:prSet presAssocID="{D72906CC-E471-485B-AAEA-3054B13B81C5}" presName="descendantText" presStyleLbl="alignAcc1" presStyleIdx="0" presStyleCnt="4">
        <dgm:presLayoutVars>
          <dgm:bulletEnabled val="1"/>
        </dgm:presLayoutVars>
      </dgm:prSet>
      <dgm:spPr/>
    </dgm:pt>
    <dgm:pt modelId="{32B53A49-DA9D-44D5-9DDF-924ABF480DB6}" type="pres">
      <dgm:prSet presAssocID="{76E413EE-E9E3-43FC-8A1F-AE91757E22A9}" presName="sp" presStyleCnt="0"/>
      <dgm:spPr/>
    </dgm:pt>
    <dgm:pt modelId="{1FE4DFE8-F661-437D-9FAE-9851C029CB3C}" type="pres">
      <dgm:prSet presAssocID="{011888B4-BA2C-4BBD-AEE2-D2012A413ED2}" presName="composite" presStyleCnt="0"/>
      <dgm:spPr/>
    </dgm:pt>
    <dgm:pt modelId="{E2F36745-B726-449C-BB9B-FA3066616FB2}" type="pres">
      <dgm:prSet presAssocID="{011888B4-BA2C-4BBD-AEE2-D2012A413ED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3C3A0BD-D3CA-478E-95C7-19D0761323F7}" type="pres">
      <dgm:prSet presAssocID="{011888B4-BA2C-4BBD-AEE2-D2012A413ED2}" presName="descendantText" presStyleLbl="alignAcc1" presStyleIdx="1" presStyleCnt="4">
        <dgm:presLayoutVars>
          <dgm:bulletEnabled val="1"/>
        </dgm:presLayoutVars>
      </dgm:prSet>
      <dgm:spPr/>
    </dgm:pt>
    <dgm:pt modelId="{E21D705C-F711-40E5-9545-BD99D8B73870}" type="pres">
      <dgm:prSet presAssocID="{BEBC90A5-DC57-4E05-9E06-536C00F95FC3}" presName="sp" presStyleCnt="0"/>
      <dgm:spPr/>
    </dgm:pt>
    <dgm:pt modelId="{4D8BFD0D-D427-4C99-8E7C-D94850B6D1A0}" type="pres">
      <dgm:prSet presAssocID="{C3697E02-5F32-4FEA-9972-E5F2B47C16FD}" presName="composite" presStyleCnt="0"/>
      <dgm:spPr/>
    </dgm:pt>
    <dgm:pt modelId="{39A0EF80-6AEA-4480-BC3C-4F6D27537FE4}" type="pres">
      <dgm:prSet presAssocID="{C3697E02-5F32-4FEA-9972-E5F2B47C16F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1141C68-1D88-43B8-A822-CB7F9D8966D7}" type="pres">
      <dgm:prSet presAssocID="{C3697E02-5F32-4FEA-9972-E5F2B47C16FD}" presName="descendantText" presStyleLbl="alignAcc1" presStyleIdx="2" presStyleCnt="4">
        <dgm:presLayoutVars>
          <dgm:bulletEnabled val="1"/>
        </dgm:presLayoutVars>
      </dgm:prSet>
      <dgm:spPr/>
    </dgm:pt>
    <dgm:pt modelId="{F7799A45-7E68-4929-8C00-BFF6A279AB6F}" type="pres">
      <dgm:prSet presAssocID="{14470456-300D-4DA3-8D27-C58242DEF99D}" presName="sp" presStyleCnt="0"/>
      <dgm:spPr/>
    </dgm:pt>
    <dgm:pt modelId="{EFB72004-965D-4062-9257-0E73AC5DC486}" type="pres">
      <dgm:prSet presAssocID="{EE006329-5A62-4E83-A6C2-3DBB181F68DC}" presName="composite" presStyleCnt="0"/>
      <dgm:spPr/>
    </dgm:pt>
    <dgm:pt modelId="{CB6B5848-3668-4375-9ED7-6F7BFB9F7E18}" type="pres">
      <dgm:prSet presAssocID="{EE006329-5A62-4E83-A6C2-3DBB181F68D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9D2AEF3-322D-4A0D-BF83-D06D9EC219E7}" type="pres">
      <dgm:prSet presAssocID="{EE006329-5A62-4E83-A6C2-3DBB181F68D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4728D13-E9AA-461B-9FA0-90A4C194063B}" srcId="{C09AD620-FCEC-4B6A-9203-14344D9EA9F1}" destId="{EE006329-5A62-4E83-A6C2-3DBB181F68DC}" srcOrd="3" destOrd="0" parTransId="{0F433994-A882-4265-B26E-C321C59DD9F9}" sibTransId="{37824744-ACA3-42C1-A269-EFCC955B3068}"/>
    <dgm:cxn modelId="{40926417-C692-46CF-8CAE-645ED279194F}" srcId="{C3697E02-5F32-4FEA-9972-E5F2B47C16FD}" destId="{89B409E9-1E8B-4B6D-B7CB-DCD0700104E1}" srcOrd="0" destOrd="0" parTransId="{7799690A-572A-4CD6-B7F8-C3089E629D6E}" sibTransId="{DFBBEAEC-4297-4522-B6BF-38CE3B6CC08B}"/>
    <dgm:cxn modelId="{104F391A-54DD-46EC-9AA3-3B867B57238C}" type="presOf" srcId="{EE006329-5A62-4E83-A6C2-3DBB181F68DC}" destId="{CB6B5848-3668-4375-9ED7-6F7BFB9F7E18}" srcOrd="0" destOrd="0" presId="urn:microsoft.com/office/officeart/2005/8/layout/chevron2"/>
    <dgm:cxn modelId="{B3DB3E25-02FC-40C9-BA7D-52EF65E7DDE8}" srcId="{C09AD620-FCEC-4B6A-9203-14344D9EA9F1}" destId="{D72906CC-E471-485B-AAEA-3054B13B81C5}" srcOrd="0" destOrd="0" parTransId="{C88BDB43-039E-4670-AD8C-5AB9E207003A}" sibTransId="{76E413EE-E9E3-43FC-8A1F-AE91757E22A9}"/>
    <dgm:cxn modelId="{4CE07728-D68F-4807-BD4B-C482CECDCB8D}" type="presOf" srcId="{C09AD620-FCEC-4B6A-9203-14344D9EA9F1}" destId="{30B1BD6C-9BCE-467E-9671-187B61D77B02}" srcOrd="0" destOrd="0" presId="urn:microsoft.com/office/officeart/2005/8/layout/chevron2"/>
    <dgm:cxn modelId="{491A6E67-D433-4272-8EEF-6BC9A1DCA927}" srcId="{011888B4-BA2C-4BBD-AEE2-D2012A413ED2}" destId="{179C215D-2CE5-4EA1-BE9D-676CB4BE6D58}" srcOrd="0" destOrd="0" parTransId="{8F27211E-57D3-434F-9E06-F513C35E92FE}" sibTransId="{204E18F0-9F87-4F00-B328-62ED9FDADB08}"/>
    <dgm:cxn modelId="{83E29967-AB64-4EB3-AE0F-50D02E11EA3B}" srcId="{EE006329-5A62-4E83-A6C2-3DBB181F68DC}" destId="{638873B6-A615-4EED-AD73-3699BFDA3301}" srcOrd="0" destOrd="0" parTransId="{4343DDC6-CB01-4917-8762-1B3EA6EFC3E8}" sibTransId="{2664CA7D-9AE0-48D8-A67A-4D75B54D84BD}"/>
    <dgm:cxn modelId="{F5635870-8F29-422C-A712-334FEC2E4FF9}" srcId="{C09AD620-FCEC-4B6A-9203-14344D9EA9F1}" destId="{C3697E02-5F32-4FEA-9972-E5F2B47C16FD}" srcOrd="2" destOrd="0" parTransId="{8B00A558-3CC6-4341-8AFA-9E972276555E}" sibTransId="{14470456-300D-4DA3-8D27-C58242DEF99D}"/>
    <dgm:cxn modelId="{85ABB277-8079-44B5-B022-1491B0B267E8}" type="presOf" srcId="{D72906CC-E471-485B-AAEA-3054B13B81C5}" destId="{6A98356E-BE86-4E57-A9C6-151B9EADB651}" srcOrd="0" destOrd="0" presId="urn:microsoft.com/office/officeart/2005/8/layout/chevron2"/>
    <dgm:cxn modelId="{F9044F7F-3191-44D5-9982-9ABDDA6DEA4C}" type="presOf" srcId="{179C215D-2CE5-4EA1-BE9D-676CB4BE6D58}" destId="{83C3A0BD-D3CA-478E-95C7-19D0761323F7}" srcOrd="0" destOrd="0" presId="urn:microsoft.com/office/officeart/2005/8/layout/chevron2"/>
    <dgm:cxn modelId="{889C2888-9C85-40D2-83BB-BFEC37F7AC73}" type="presOf" srcId="{638873B6-A615-4EED-AD73-3699BFDA3301}" destId="{69D2AEF3-322D-4A0D-BF83-D06D9EC219E7}" srcOrd="0" destOrd="0" presId="urn:microsoft.com/office/officeart/2005/8/layout/chevron2"/>
    <dgm:cxn modelId="{DDE41892-57BD-4236-A791-00C118B2D831}" type="presOf" srcId="{C3697E02-5F32-4FEA-9972-E5F2B47C16FD}" destId="{39A0EF80-6AEA-4480-BC3C-4F6D27537FE4}" srcOrd="0" destOrd="0" presId="urn:microsoft.com/office/officeart/2005/8/layout/chevron2"/>
    <dgm:cxn modelId="{14433B9C-4952-440B-9BDE-B0C4B61A04FE}" type="presOf" srcId="{7405136B-21E8-41A7-931D-BEFB6CB1EAC9}" destId="{AADABDE0-E4EC-4008-B231-FF1CC98B4350}" srcOrd="0" destOrd="0" presId="urn:microsoft.com/office/officeart/2005/8/layout/chevron2"/>
    <dgm:cxn modelId="{457D3DA6-8837-432A-B86A-A46AAC2BB823}" srcId="{C09AD620-FCEC-4B6A-9203-14344D9EA9F1}" destId="{011888B4-BA2C-4BBD-AEE2-D2012A413ED2}" srcOrd="1" destOrd="0" parTransId="{D464DBAB-FBD2-4DC3-A688-3504370B0393}" sibTransId="{BEBC90A5-DC57-4E05-9E06-536C00F95FC3}"/>
    <dgm:cxn modelId="{042BCDA6-8CC3-4FBD-B6CE-E98746B243C0}" type="presOf" srcId="{011888B4-BA2C-4BBD-AEE2-D2012A413ED2}" destId="{E2F36745-B726-449C-BB9B-FA3066616FB2}" srcOrd="0" destOrd="0" presId="urn:microsoft.com/office/officeart/2005/8/layout/chevron2"/>
    <dgm:cxn modelId="{13AA5ED1-70DC-4A84-9F64-513011B880BD}" srcId="{D72906CC-E471-485B-AAEA-3054B13B81C5}" destId="{7405136B-21E8-41A7-931D-BEFB6CB1EAC9}" srcOrd="0" destOrd="0" parTransId="{694AC31B-5B76-47BE-8563-220AE91D4896}" sibTransId="{9A6902AC-49BC-4C52-8802-936D806741DE}"/>
    <dgm:cxn modelId="{14A784D3-75C0-4FF5-90A2-8F2C1B30205B}" type="presOf" srcId="{89B409E9-1E8B-4B6D-B7CB-DCD0700104E1}" destId="{51141C68-1D88-43B8-A822-CB7F9D8966D7}" srcOrd="0" destOrd="0" presId="urn:microsoft.com/office/officeart/2005/8/layout/chevron2"/>
    <dgm:cxn modelId="{7B7E8101-4EB8-482D-BBEE-70834CF44F8C}" type="presParOf" srcId="{30B1BD6C-9BCE-467E-9671-187B61D77B02}" destId="{BBFB7CB1-712F-4860-9D2F-9CE4EED93401}" srcOrd="0" destOrd="0" presId="urn:microsoft.com/office/officeart/2005/8/layout/chevron2"/>
    <dgm:cxn modelId="{079092BE-90E8-4090-B0FE-718DCA8CED2B}" type="presParOf" srcId="{BBFB7CB1-712F-4860-9D2F-9CE4EED93401}" destId="{6A98356E-BE86-4E57-A9C6-151B9EADB651}" srcOrd="0" destOrd="0" presId="urn:microsoft.com/office/officeart/2005/8/layout/chevron2"/>
    <dgm:cxn modelId="{89AE9D27-F840-4143-9EB6-C49C899F6351}" type="presParOf" srcId="{BBFB7CB1-712F-4860-9D2F-9CE4EED93401}" destId="{AADABDE0-E4EC-4008-B231-FF1CC98B4350}" srcOrd="1" destOrd="0" presId="urn:microsoft.com/office/officeart/2005/8/layout/chevron2"/>
    <dgm:cxn modelId="{F7A095E6-9B6A-49CE-B3F5-F4C3EF16EE83}" type="presParOf" srcId="{30B1BD6C-9BCE-467E-9671-187B61D77B02}" destId="{32B53A49-DA9D-44D5-9DDF-924ABF480DB6}" srcOrd="1" destOrd="0" presId="urn:microsoft.com/office/officeart/2005/8/layout/chevron2"/>
    <dgm:cxn modelId="{FE6FB75B-AFD4-46FC-B9C6-C24680370B3E}" type="presParOf" srcId="{30B1BD6C-9BCE-467E-9671-187B61D77B02}" destId="{1FE4DFE8-F661-437D-9FAE-9851C029CB3C}" srcOrd="2" destOrd="0" presId="urn:microsoft.com/office/officeart/2005/8/layout/chevron2"/>
    <dgm:cxn modelId="{8ED2A400-5A19-49FA-AE0E-8CAA6E167B5F}" type="presParOf" srcId="{1FE4DFE8-F661-437D-9FAE-9851C029CB3C}" destId="{E2F36745-B726-449C-BB9B-FA3066616FB2}" srcOrd="0" destOrd="0" presId="urn:microsoft.com/office/officeart/2005/8/layout/chevron2"/>
    <dgm:cxn modelId="{058D346F-312B-4F20-AD3D-E3A84AD8DD6D}" type="presParOf" srcId="{1FE4DFE8-F661-437D-9FAE-9851C029CB3C}" destId="{83C3A0BD-D3CA-478E-95C7-19D0761323F7}" srcOrd="1" destOrd="0" presId="urn:microsoft.com/office/officeart/2005/8/layout/chevron2"/>
    <dgm:cxn modelId="{0F6034DE-5AD7-493A-9C31-44FAE3535BE5}" type="presParOf" srcId="{30B1BD6C-9BCE-467E-9671-187B61D77B02}" destId="{E21D705C-F711-40E5-9545-BD99D8B73870}" srcOrd="3" destOrd="0" presId="urn:microsoft.com/office/officeart/2005/8/layout/chevron2"/>
    <dgm:cxn modelId="{94032900-3DC7-42CA-87D5-4A1A3842F38B}" type="presParOf" srcId="{30B1BD6C-9BCE-467E-9671-187B61D77B02}" destId="{4D8BFD0D-D427-4C99-8E7C-D94850B6D1A0}" srcOrd="4" destOrd="0" presId="urn:microsoft.com/office/officeart/2005/8/layout/chevron2"/>
    <dgm:cxn modelId="{E329CA8E-3959-481C-904D-E74BE92168CE}" type="presParOf" srcId="{4D8BFD0D-D427-4C99-8E7C-D94850B6D1A0}" destId="{39A0EF80-6AEA-4480-BC3C-4F6D27537FE4}" srcOrd="0" destOrd="0" presId="urn:microsoft.com/office/officeart/2005/8/layout/chevron2"/>
    <dgm:cxn modelId="{268382CA-D24C-4196-B85A-1ECB72A3A36C}" type="presParOf" srcId="{4D8BFD0D-D427-4C99-8E7C-D94850B6D1A0}" destId="{51141C68-1D88-43B8-A822-CB7F9D8966D7}" srcOrd="1" destOrd="0" presId="urn:microsoft.com/office/officeart/2005/8/layout/chevron2"/>
    <dgm:cxn modelId="{FB738BEC-807B-4997-B21E-67F5234FA1CB}" type="presParOf" srcId="{30B1BD6C-9BCE-467E-9671-187B61D77B02}" destId="{F7799A45-7E68-4929-8C00-BFF6A279AB6F}" srcOrd="5" destOrd="0" presId="urn:microsoft.com/office/officeart/2005/8/layout/chevron2"/>
    <dgm:cxn modelId="{F8DCC33C-E912-43F4-9794-0588FC1E5754}" type="presParOf" srcId="{30B1BD6C-9BCE-467E-9671-187B61D77B02}" destId="{EFB72004-965D-4062-9257-0E73AC5DC486}" srcOrd="6" destOrd="0" presId="urn:microsoft.com/office/officeart/2005/8/layout/chevron2"/>
    <dgm:cxn modelId="{90344FEC-AEA8-4088-AB9F-83CE1F5231A7}" type="presParOf" srcId="{EFB72004-965D-4062-9257-0E73AC5DC486}" destId="{CB6B5848-3668-4375-9ED7-6F7BFB9F7E18}" srcOrd="0" destOrd="0" presId="urn:microsoft.com/office/officeart/2005/8/layout/chevron2"/>
    <dgm:cxn modelId="{F826C635-AF8D-4972-B272-D483A31CBEF8}" type="presParOf" srcId="{EFB72004-965D-4062-9257-0E73AC5DC486}" destId="{69D2AEF3-322D-4A0D-BF83-D06D9EC219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5407A64-BE42-49CC-BBF0-3AD381174983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19329CFA-9A7B-4109-902F-283634A440DA}">
      <dgm:prSet phldrT="[Текст]" custT="1"/>
      <dgm:spPr/>
      <dgm:t>
        <a:bodyPr/>
        <a:lstStyle/>
        <a:p>
          <a:r>
            <a:rPr lang="ru-RU" sz="2000" dirty="0"/>
            <a:t>Оказание поддержки ориентированным организациям</a:t>
          </a:r>
        </a:p>
      </dgm:t>
    </dgm:pt>
    <dgm:pt modelId="{C1D239E0-553D-45DA-B6E0-22C2780A0C7F}" type="sibTrans" cxnId="{28FF7617-D1D3-4FFB-900D-50984E8B3BC1}">
      <dgm:prSet/>
      <dgm:spPr/>
      <dgm:t>
        <a:bodyPr/>
        <a:lstStyle/>
        <a:p>
          <a:endParaRPr lang="ru-RU"/>
        </a:p>
      </dgm:t>
    </dgm:pt>
    <dgm:pt modelId="{FEBB5381-3026-4F66-AEE3-CFEED80FE5C3}" type="parTrans" cxnId="{28FF7617-D1D3-4FFB-900D-50984E8B3BC1}">
      <dgm:prSet/>
      <dgm:spPr/>
      <dgm:t>
        <a:bodyPr/>
        <a:lstStyle/>
        <a:p>
          <a:endParaRPr lang="ru-RU"/>
        </a:p>
      </dgm:t>
    </dgm:pt>
    <dgm:pt modelId="{51463037-714D-456F-A05D-84FBCAB9F7C7}" type="pres">
      <dgm:prSet presAssocID="{95407A64-BE42-49CC-BBF0-3AD381174983}" presName="Name0" presStyleCnt="0">
        <dgm:presLayoutVars>
          <dgm:dir/>
          <dgm:resizeHandles val="exact"/>
        </dgm:presLayoutVars>
      </dgm:prSet>
      <dgm:spPr/>
    </dgm:pt>
    <dgm:pt modelId="{A6063250-D5F6-473F-BEDB-75AE9EF0ED94}" type="pres">
      <dgm:prSet presAssocID="{95407A64-BE42-49CC-BBF0-3AD381174983}" presName="bkgdShp" presStyleLbl="alignAccFollowNode1" presStyleIdx="0" presStyleCnt="1" custLinFactNeighborY="-563"/>
      <dgm:spPr/>
    </dgm:pt>
    <dgm:pt modelId="{2149DE84-4C7B-44D8-9310-C52CD06C3E80}" type="pres">
      <dgm:prSet presAssocID="{95407A64-BE42-49CC-BBF0-3AD381174983}" presName="linComp" presStyleCnt="0"/>
      <dgm:spPr/>
    </dgm:pt>
    <dgm:pt modelId="{1080E54E-B2F2-435B-BCBB-4831B446E5D2}" type="pres">
      <dgm:prSet presAssocID="{19329CFA-9A7B-4109-902F-283634A440DA}" presName="compNode" presStyleCnt="0"/>
      <dgm:spPr/>
    </dgm:pt>
    <dgm:pt modelId="{9054058B-2CA7-48FB-BA64-A9A947CEEC46}" type="pres">
      <dgm:prSet presAssocID="{19329CFA-9A7B-4109-902F-283634A440DA}" presName="node" presStyleLbl="node1" presStyleIdx="0" presStyleCnt="1" custScaleX="92937" custScaleY="84315" custLinFactNeighborX="221" custLinFactNeighborY="-13092">
        <dgm:presLayoutVars>
          <dgm:bulletEnabled val="1"/>
        </dgm:presLayoutVars>
      </dgm:prSet>
      <dgm:spPr/>
    </dgm:pt>
    <dgm:pt modelId="{731D1B2A-A31B-431C-81E0-14D16E8B0B37}" type="pres">
      <dgm:prSet presAssocID="{19329CFA-9A7B-4109-902F-283634A440DA}" presName="invisiNode" presStyleLbl="node1" presStyleIdx="0" presStyleCnt="1"/>
      <dgm:spPr/>
    </dgm:pt>
    <dgm:pt modelId="{79F5345E-6D42-4C9D-8846-70FADF8F05F8}" type="pres">
      <dgm:prSet presAssocID="{19329CFA-9A7B-4109-902F-283634A440DA}" presName="imagNode" presStyleLbl="fgImgPlace1" presStyleIdx="0" presStyleCnt="1" custLinFactNeighborX="-888" custLinFactNeighborY="-13255"/>
      <dgm:spPr>
        <a:solidFill>
          <a:schemeClr val="bg2">
            <a:lumMod val="40000"/>
            <a:lumOff val="60000"/>
          </a:schemeClr>
        </a:solidFill>
      </dgm:spPr>
    </dgm:pt>
  </dgm:ptLst>
  <dgm:cxnLst>
    <dgm:cxn modelId="{28FF7617-D1D3-4FFB-900D-50984E8B3BC1}" srcId="{95407A64-BE42-49CC-BBF0-3AD381174983}" destId="{19329CFA-9A7B-4109-902F-283634A440DA}" srcOrd="0" destOrd="0" parTransId="{FEBB5381-3026-4F66-AEE3-CFEED80FE5C3}" sibTransId="{C1D239E0-553D-45DA-B6E0-22C2780A0C7F}"/>
    <dgm:cxn modelId="{6B03E84C-41C6-4880-A8DD-A3AA46844F6B}" type="presOf" srcId="{19329CFA-9A7B-4109-902F-283634A440DA}" destId="{9054058B-2CA7-48FB-BA64-A9A947CEEC46}" srcOrd="0" destOrd="0" presId="urn:microsoft.com/office/officeart/2005/8/layout/pList2#1"/>
    <dgm:cxn modelId="{6C4EDA96-AD03-434B-B365-205D04A26179}" type="presOf" srcId="{95407A64-BE42-49CC-BBF0-3AD381174983}" destId="{51463037-714D-456F-A05D-84FBCAB9F7C7}" srcOrd="0" destOrd="0" presId="urn:microsoft.com/office/officeart/2005/8/layout/pList2#1"/>
    <dgm:cxn modelId="{A7034F44-00C3-4F5C-B931-B265BCE69EC6}" type="presParOf" srcId="{51463037-714D-456F-A05D-84FBCAB9F7C7}" destId="{A6063250-D5F6-473F-BEDB-75AE9EF0ED94}" srcOrd="0" destOrd="0" presId="urn:microsoft.com/office/officeart/2005/8/layout/pList2#1"/>
    <dgm:cxn modelId="{C7AD5649-3A58-43E4-9E6E-185E0E348A04}" type="presParOf" srcId="{51463037-714D-456F-A05D-84FBCAB9F7C7}" destId="{2149DE84-4C7B-44D8-9310-C52CD06C3E80}" srcOrd="1" destOrd="0" presId="urn:microsoft.com/office/officeart/2005/8/layout/pList2#1"/>
    <dgm:cxn modelId="{0158E61A-7167-47CC-BCB4-97FA5FAB027B}" type="presParOf" srcId="{2149DE84-4C7B-44D8-9310-C52CD06C3E80}" destId="{1080E54E-B2F2-435B-BCBB-4831B446E5D2}" srcOrd="0" destOrd="0" presId="urn:microsoft.com/office/officeart/2005/8/layout/pList2#1"/>
    <dgm:cxn modelId="{E5ED7A41-D837-455D-9B13-4CC8F2D38F02}" type="presParOf" srcId="{1080E54E-B2F2-435B-BCBB-4831B446E5D2}" destId="{9054058B-2CA7-48FB-BA64-A9A947CEEC46}" srcOrd="0" destOrd="0" presId="urn:microsoft.com/office/officeart/2005/8/layout/pList2#1"/>
    <dgm:cxn modelId="{0A615215-E50E-4073-8E90-72DED57509C5}" type="presParOf" srcId="{1080E54E-B2F2-435B-BCBB-4831B446E5D2}" destId="{731D1B2A-A31B-431C-81E0-14D16E8B0B37}" srcOrd="1" destOrd="0" presId="urn:microsoft.com/office/officeart/2005/8/layout/pList2#1"/>
    <dgm:cxn modelId="{D62A32DA-9F4A-4963-A0B3-39EE6D71EDEC}" type="presParOf" srcId="{1080E54E-B2F2-435B-BCBB-4831B446E5D2}" destId="{79F5345E-6D42-4C9D-8846-70FADF8F05F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5407A64-BE42-49CC-BBF0-3AD381174983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6096EF78-5EAF-4A1E-8FF3-3D7E7C017ECE}">
      <dgm:prSet phldrT="[Текст]" custT="1"/>
      <dgm:spPr/>
      <dgm:t>
        <a:bodyPr/>
        <a:lstStyle/>
        <a:p>
          <a:r>
            <a:rPr lang="ru-RU" sz="1800" b="0" kern="1200" dirty="0"/>
            <a:t>*Компенсация части родительской платы за присмотр и уход в ДОУ (ОБ)</a:t>
          </a:r>
        </a:p>
        <a:p>
          <a:r>
            <a:rPr lang="ru-RU" sz="1800" b="1" kern="1200" dirty="0">
              <a:solidFill>
                <a:srgbClr val="FF0000"/>
              </a:solidFill>
            </a:rPr>
            <a:t>1 261,9 </a:t>
          </a:r>
          <a:r>
            <a:rPr lang="ru-RU" sz="1800" b="1" kern="1200" dirty="0" err="1">
              <a:solidFill>
                <a:srgbClr val="FF0000"/>
              </a:solidFill>
            </a:rPr>
            <a:t>т.р</a:t>
          </a:r>
          <a:endParaRPr lang="ru-RU" sz="1800" b="1" kern="1200" dirty="0">
            <a:solidFill>
              <a:srgbClr val="FF0000"/>
            </a:solidFill>
          </a:endParaRPr>
        </a:p>
        <a:p>
          <a:r>
            <a:rPr lang="ru-RU" sz="1600" b="0" kern="1200" dirty="0"/>
            <a:t>*резервный фонд</a:t>
          </a:r>
        </a:p>
        <a:p>
          <a:r>
            <a:rPr lang="ru-RU" sz="2200" kern="1200" dirty="0"/>
            <a:t> </a:t>
          </a:r>
          <a:r>
            <a:rPr lang="ru-RU" sz="1800" b="1" kern="1200" dirty="0">
              <a:solidFill>
                <a:srgbClr val="FF0000"/>
              </a:solidFill>
              <a:latin typeface="Tahoma"/>
              <a:ea typeface="+mn-ea"/>
              <a:cs typeface="+mn-cs"/>
            </a:rPr>
            <a:t>37,5 </a:t>
          </a:r>
          <a:r>
            <a:rPr lang="ru-RU" sz="1800" b="1" kern="1200" dirty="0" err="1">
              <a:solidFill>
                <a:srgbClr val="FF0000"/>
              </a:solidFill>
              <a:latin typeface="Tahoma"/>
              <a:ea typeface="+mn-ea"/>
              <a:cs typeface="+mn-cs"/>
            </a:rPr>
            <a:t>т.р</a:t>
          </a:r>
          <a:endParaRPr lang="ru-RU" sz="1800" b="1" kern="1200" dirty="0">
            <a:solidFill>
              <a:srgbClr val="FF0000"/>
            </a:solidFill>
            <a:latin typeface="Tahoma"/>
            <a:ea typeface="+mn-ea"/>
            <a:cs typeface="+mn-cs"/>
          </a:endParaRPr>
        </a:p>
      </dgm:t>
    </dgm:pt>
    <dgm:pt modelId="{12212FCD-7925-4445-8567-8AB368E7E57E}" type="parTrans" cxnId="{653EAE8F-1E18-46D6-A447-A15314A80752}">
      <dgm:prSet/>
      <dgm:spPr/>
      <dgm:t>
        <a:bodyPr/>
        <a:lstStyle/>
        <a:p>
          <a:endParaRPr lang="ru-RU"/>
        </a:p>
      </dgm:t>
    </dgm:pt>
    <dgm:pt modelId="{07C0DB9A-7A5D-4A82-9FFD-1CEBBFAB2F98}" type="sibTrans" cxnId="{653EAE8F-1E18-46D6-A447-A15314A80752}">
      <dgm:prSet/>
      <dgm:spPr/>
      <dgm:t>
        <a:bodyPr/>
        <a:lstStyle/>
        <a:p>
          <a:endParaRPr lang="ru-RU"/>
        </a:p>
      </dgm:t>
    </dgm:pt>
    <dgm:pt modelId="{5790B34E-7895-45D3-B851-705C850B289F}">
      <dgm:prSet phldrT="[Текст]" custT="1"/>
      <dgm:spPr/>
      <dgm:t>
        <a:bodyPr/>
        <a:lstStyle/>
        <a:p>
          <a:r>
            <a:rPr lang="ru-RU" sz="1800" dirty="0"/>
            <a:t>Субвенции по предоставлению жилых помещений детям-сиротам </a:t>
          </a:r>
        </a:p>
        <a:p>
          <a:r>
            <a:rPr lang="ru-RU" sz="1800" dirty="0"/>
            <a:t>(ОБ+ФБ)</a:t>
          </a:r>
        </a:p>
        <a:p>
          <a:r>
            <a:rPr lang="ru-RU" sz="1800" b="1" dirty="0">
              <a:solidFill>
                <a:srgbClr val="FF0000"/>
              </a:solidFill>
            </a:rPr>
            <a:t>12 744,6 </a:t>
          </a:r>
          <a:r>
            <a:rPr lang="ru-RU" sz="1800" b="1" dirty="0" err="1">
              <a:solidFill>
                <a:srgbClr val="FF0000"/>
              </a:solidFill>
            </a:rPr>
            <a:t>т.р</a:t>
          </a:r>
          <a:endParaRPr lang="ru-RU" sz="1800" b="1" dirty="0">
            <a:solidFill>
              <a:srgbClr val="FF0000"/>
            </a:solidFill>
          </a:endParaRPr>
        </a:p>
        <a:p>
          <a:endParaRPr lang="ru-RU" sz="1800" b="1" dirty="0">
            <a:solidFill>
              <a:srgbClr val="FF0000"/>
            </a:solidFill>
          </a:endParaRPr>
        </a:p>
        <a:p>
          <a:endParaRPr lang="ru-RU" sz="2000" b="1" dirty="0">
            <a:solidFill>
              <a:srgbClr val="FF0000"/>
            </a:solidFill>
          </a:endParaRPr>
        </a:p>
        <a:p>
          <a:endParaRPr lang="ru-RU" sz="2000" dirty="0"/>
        </a:p>
      </dgm:t>
    </dgm:pt>
    <dgm:pt modelId="{39771900-8A7C-4067-A5FC-6AE93027DFA5}" type="parTrans" cxnId="{70A6D3C0-CCF5-4A36-BE8A-23C9E13120B8}">
      <dgm:prSet/>
      <dgm:spPr/>
      <dgm:t>
        <a:bodyPr/>
        <a:lstStyle/>
        <a:p>
          <a:endParaRPr lang="ru-RU"/>
        </a:p>
      </dgm:t>
    </dgm:pt>
    <dgm:pt modelId="{91210979-F139-4A35-8356-97D874049C80}" type="sibTrans" cxnId="{70A6D3C0-CCF5-4A36-BE8A-23C9E13120B8}">
      <dgm:prSet/>
      <dgm:spPr/>
      <dgm:t>
        <a:bodyPr/>
        <a:lstStyle/>
        <a:p>
          <a:endParaRPr lang="ru-RU"/>
        </a:p>
      </dgm:t>
    </dgm:pt>
    <dgm:pt modelId="{19329CFA-9A7B-4109-902F-283634A440DA}">
      <dgm:prSet phldrT="[Текст]" custT="1"/>
      <dgm:spPr/>
      <dgm:t>
        <a:bodyPr/>
        <a:lstStyle/>
        <a:p>
          <a:r>
            <a:rPr lang="ru-RU" sz="1800" kern="1200" dirty="0"/>
            <a:t>МП «Обеспечение жильем молодых»</a:t>
          </a:r>
        </a:p>
        <a:p>
          <a:r>
            <a:rPr lang="ru-RU" sz="1800" kern="1200" dirty="0"/>
            <a:t>(ФБ +ОБ+МБ) </a:t>
          </a:r>
          <a:br>
            <a:rPr lang="ru-RU" sz="1800" kern="1200" dirty="0"/>
          </a:br>
          <a:r>
            <a:rPr lang="ru-RU" sz="1800" b="1" kern="1200" dirty="0">
              <a:solidFill>
                <a:srgbClr val="FF0000"/>
              </a:solidFill>
              <a:latin typeface="Tahoma"/>
              <a:ea typeface="+mn-ea"/>
              <a:cs typeface="+mn-cs"/>
            </a:rPr>
            <a:t>2 709,0 </a:t>
          </a:r>
          <a:r>
            <a:rPr lang="ru-RU" sz="1800" b="1" kern="1200" dirty="0" err="1">
              <a:solidFill>
                <a:srgbClr val="FF0000"/>
              </a:solidFill>
              <a:latin typeface="Tahoma"/>
              <a:ea typeface="+mn-ea"/>
              <a:cs typeface="+mn-cs"/>
            </a:rPr>
            <a:t>т.р</a:t>
          </a:r>
          <a:endParaRPr lang="ru-RU" sz="1800" b="1" kern="1200" dirty="0">
            <a:solidFill>
              <a:srgbClr val="FF0000"/>
            </a:solidFill>
            <a:latin typeface="Tahoma"/>
            <a:ea typeface="+mn-ea"/>
            <a:cs typeface="+mn-cs"/>
          </a:endParaRPr>
        </a:p>
      </dgm:t>
    </dgm:pt>
    <dgm:pt modelId="{FEBB5381-3026-4F66-AEE3-CFEED80FE5C3}" type="parTrans" cxnId="{28FF7617-D1D3-4FFB-900D-50984E8B3BC1}">
      <dgm:prSet/>
      <dgm:spPr/>
      <dgm:t>
        <a:bodyPr/>
        <a:lstStyle/>
        <a:p>
          <a:endParaRPr lang="ru-RU"/>
        </a:p>
      </dgm:t>
    </dgm:pt>
    <dgm:pt modelId="{C1D239E0-553D-45DA-B6E0-22C2780A0C7F}" type="sibTrans" cxnId="{28FF7617-D1D3-4FFB-900D-50984E8B3BC1}">
      <dgm:prSet/>
      <dgm:spPr/>
      <dgm:t>
        <a:bodyPr/>
        <a:lstStyle/>
        <a:p>
          <a:endParaRPr lang="ru-RU"/>
        </a:p>
      </dgm:t>
    </dgm:pt>
    <dgm:pt modelId="{51463037-714D-456F-A05D-84FBCAB9F7C7}" type="pres">
      <dgm:prSet presAssocID="{95407A64-BE42-49CC-BBF0-3AD381174983}" presName="Name0" presStyleCnt="0">
        <dgm:presLayoutVars>
          <dgm:dir/>
          <dgm:resizeHandles val="exact"/>
        </dgm:presLayoutVars>
      </dgm:prSet>
      <dgm:spPr/>
    </dgm:pt>
    <dgm:pt modelId="{A6063250-D5F6-473F-BEDB-75AE9EF0ED94}" type="pres">
      <dgm:prSet presAssocID="{95407A64-BE42-49CC-BBF0-3AD381174983}" presName="bkgdShp" presStyleLbl="alignAccFollowNode1" presStyleIdx="0" presStyleCnt="1" custLinFactNeighborY="-563"/>
      <dgm:spPr/>
    </dgm:pt>
    <dgm:pt modelId="{2149DE84-4C7B-44D8-9310-C52CD06C3E80}" type="pres">
      <dgm:prSet presAssocID="{95407A64-BE42-49CC-BBF0-3AD381174983}" presName="linComp" presStyleCnt="0"/>
      <dgm:spPr/>
    </dgm:pt>
    <dgm:pt modelId="{1798ADDF-8ED7-457A-99BE-97761C00B34A}" type="pres">
      <dgm:prSet presAssocID="{6096EF78-5EAF-4A1E-8FF3-3D7E7C017ECE}" presName="compNode" presStyleCnt="0"/>
      <dgm:spPr/>
    </dgm:pt>
    <dgm:pt modelId="{25C42F21-E474-4EED-BB43-DCB5D6BA8E58}" type="pres">
      <dgm:prSet presAssocID="{6096EF78-5EAF-4A1E-8FF3-3D7E7C017ECE}" presName="node" presStyleLbl="node1" presStyleIdx="0" presStyleCnt="3" custScaleY="94376" custLinFactNeighborY="-4667">
        <dgm:presLayoutVars>
          <dgm:bulletEnabled val="1"/>
        </dgm:presLayoutVars>
      </dgm:prSet>
      <dgm:spPr/>
    </dgm:pt>
    <dgm:pt modelId="{527E1391-3E46-49A7-9962-96C7F34717AF}" type="pres">
      <dgm:prSet presAssocID="{6096EF78-5EAF-4A1E-8FF3-3D7E7C017ECE}" presName="invisiNode" presStyleLbl="node1" presStyleIdx="0" presStyleCnt="3"/>
      <dgm:spPr/>
    </dgm:pt>
    <dgm:pt modelId="{43737810-0C36-4C61-8329-6AE12CCB185C}" type="pres">
      <dgm:prSet presAssocID="{6096EF78-5EAF-4A1E-8FF3-3D7E7C017ECE}" presName="imagNode" presStyleLbl="fgImgPlace1" presStyleIdx="0" presStyleCnt="3" custScaleY="105901"/>
      <dgm:spPr>
        <a:blipFill rotWithShape="1">
          <a:blip xmlns:r="http://schemas.openxmlformats.org/officeDocument/2006/relationships" r:embed="rId1" cstate="print"/>
          <a:srcRect/>
          <a:stretch>
            <a:fillRect t="-17000" b="-17000"/>
          </a:stretch>
        </a:blipFill>
      </dgm:spPr>
    </dgm:pt>
    <dgm:pt modelId="{A66FD79D-0CA3-4EB3-8A0F-7B2E95FBB0E9}" type="pres">
      <dgm:prSet presAssocID="{07C0DB9A-7A5D-4A82-9FFD-1CEBBFAB2F98}" presName="sibTrans" presStyleLbl="sibTrans2D1" presStyleIdx="0" presStyleCnt="0"/>
      <dgm:spPr/>
    </dgm:pt>
    <dgm:pt modelId="{4E85B86A-542C-4770-B997-E915AD977604}" type="pres">
      <dgm:prSet presAssocID="{5790B34E-7895-45D3-B851-705C850B289F}" presName="compNode" presStyleCnt="0"/>
      <dgm:spPr/>
    </dgm:pt>
    <dgm:pt modelId="{53266D78-A00C-4512-ADB7-AD0FA3A39EA8}" type="pres">
      <dgm:prSet presAssocID="{5790B34E-7895-45D3-B851-705C850B289F}" presName="node" presStyleLbl="node1" presStyleIdx="1" presStyleCnt="3" custScaleY="94376" custLinFactNeighborX="-237" custLinFactNeighborY="-3964">
        <dgm:presLayoutVars>
          <dgm:bulletEnabled val="1"/>
        </dgm:presLayoutVars>
      </dgm:prSet>
      <dgm:spPr/>
    </dgm:pt>
    <dgm:pt modelId="{A6C005D8-0D37-487F-819B-697C9AB55AA1}" type="pres">
      <dgm:prSet presAssocID="{5790B34E-7895-45D3-B851-705C850B289F}" presName="invisiNode" presStyleLbl="node1" presStyleIdx="1" presStyleCnt="3"/>
      <dgm:spPr/>
    </dgm:pt>
    <dgm:pt modelId="{6AD9C514-9F04-419B-A4B1-60E1F5AD6289}" type="pres">
      <dgm:prSet presAssocID="{5790B34E-7895-45D3-B851-705C850B289F}" presName="imagNode" presStyleLbl="fgImgPlace1" presStyleIdx="1" presStyleCnt="3" custScaleX="110605" custScaleY="106789" custLinFactNeighborX="-990" custLinFactNeighborY="4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EDB228-1867-4042-8E62-0A75A6053112}" type="pres">
      <dgm:prSet presAssocID="{91210979-F139-4A35-8356-97D874049C80}" presName="sibTrans" presStyleLbl="sibTrans2D1" presStyleIdx="0" presStyleCnt="0"/>
      <dgm:spPr/>
    </dgm:pt>
    <dgm:pt modelId="{1080E54E-B2F2-435B-BCBB-4831B446E5D2}" type="pres">
      <dgm:prSet presAssocID="{19329CFA-9A7B-4109-902F-283634A440DA}" presName="compNode" presStyleCnt="0"/>
      <dgm:spPr/>
    </dgm:pt>
    <dgm:pt modelId="{9054058B-2CA7-48FB-BA64-A9A947CEEC46}" type="pres">
      <dgm:prSet presAssocID="{19329CFA-9A7B-4109-902F-283634A440DA}" presName="node" presStyleLbl="node1" presStyleIdx="2" presStyleCnt="3" custScaleY="94376" custLinFactNeighborX="-517" custLinFactNeighborY="-3964">
        <dgm:presLayoutVars>
          <dgm:bulletEnabled val="1"/>
        </dgm:presLayoutVars>
      </dgm:prSet>
      <dgm:spPr/>
    </dgm:pt>
    <dgm:pt modelId="{731D1B2A-A31B-431C-81E0-14D16E8B0B37}" type="pres">
      <dgm:prSet presAssocID="{19329CFA-9A7B-4109-902F-283634A440DA}" presName="invisiNode" presStyleLbl="node1" presStyleIdx="2" presStyleCnt="3"/>
      <dgm:spPr/>
    </dgm:pt>
    <dgm:pt modelId="{79F5345E-6D42-4C9D-8846-70FADF8F05F8}" type="pres">
      <dgm:prSet presAssocID="{19329CFA-9A7B-4109-902F-283634A440DA}" presName="imagNode" presStyleLbl="fgImgPlace1" presStyleIdx="2" presStyleCnt="3" custScaleY="107114" custLinFactNeighborX="-517" custLinFactNeighborY="606"/>
      <dgm:spPr>
        <a:blipFill rotWithShape="1">
          <a:blip xmlns:r="http://schemas.openxmlformats.org/officeDocument/2006/relationships" r:embed="rId3" cstate="print"/>
          <a:srcRect/>
          <a:stretch>
            <a:fillRect t="-4000" b="-4000"/>
          </a:stretch>
        </a:blipFill>
      </dgm:spPr>
    </dgm:pt>
  </dgm:ptLst>
  <dgm:cxnLst>
    <dgm:cxn modelId="{210CDE0C-D448-4DAB-AEFA-4E4D9BCA3F0E}" type="presOf" srcId="{91210979-F139-4A35-8356-97D874049C80}" destId="{BEEDB228-1867-4042-8E62-0A75A6053112}" srcOrd="0" destOrd="0" presId="urn:microsoft.com/office/officeart/2005/8/layout/pList2#2"/>
    <dgm:cxn modelId="{28FF7617-D1D3-4FFB-900D-50984E8B3BC1}" srcId="{95407A64-BE42-49CC-BBF0-3AD381174983}" destId="{19329CFA-9A7B-4109-902F-283634A440DA}" srcOrd="2" destOrd="0" parTransId="{FEBB5381-3026-4F66-AEE3-CFEED80FE5C3}" sibTransId="{C1D239E0-553D-45DA-B6E0-22C2780A0C7F}"/>
    <dgm:cxn modelId="{7FC46430-B6F0-40FF-9254-4B9D23E39F73}" type="presOf" srcId="{07C0DB9A-7A5D-4A82-9FFD-1CEBBFAB2F98}" destId="{A66FD79D-0CA3-4EB3-8A0F-7B2E95FBB0E9}" srcOrd="0" destOrd="0" presId="urn:microsoft.com/office/officeart/2005/8/layout/pList2#2"/>
    <dgm:cxn modelId="{5990C480-87BC-49E8-B1A6-A2810C0C17E8}" type="presOf" srcId="{19329CFA-9A7B-4109-902F-283634A440DA}" destId="{9054058B-2CA7-48FB-BA64-A9A947CEEC46}" srcOrd="0" destOrd="0" presId="urn:microsoft.com/office/officeart/2005/8/layout/pList2#2"/>
    <dgm:cxn modelId="{92868E89-0FA8-402D-AA79-588378E46249}" type="presOf" srcId="{5790B34E-7895-45D3-B851-705C850B289F}" destId="{53266D78-A00C-4512-ADB7-AD0FA3A39EA8}" srcOrd="0" destOrd="0" presId="urn:microsoft.com/office/officeart/2005/8/layout/pList2#2"/>
    <dgm:cxn modelId="{1CD4758C-2208-4EE3-A80D-4732AB32FC55}" type="presOf" srcId="{6096EF78-5EAF-4A1E-8FF3-3D7E7C017ECE}" destId="{25C42F21-E474-4EED-BB43-DCB5D6BA8E58}" srcOrd="0" destOrd="0" presId="urn:microsoft.com/office/officeart/2005/8/layout/pList2#2"/>
    <dgm:cxn modelId="{653EAE8F-1E18-46D6-A447-A15314A80752}" srcId="{95407A64-BE42-49CC-BBF0-3AD381174983}" destId="{6096EF78-5EAF-4A1E-8FF3-3D7E7C017ECE}" srcOrd="0" destOrd="0" parTransId="{12212FCD-7925-4445-8567-8AB368E7E57E}" sibTransId="{07C0DB9A-7A5D-4A82-9FFD-1CEBBFAB2F98}"/>
    <dgm:cxn modelId="{DF515097-1F77-43AF-A4F8-FB24E9DF0A0C}" type="presOf" srcId="{95407A64-BE42-49CC-BBF0-3AD381174983}" destId="{51463037-714D-456F-A05D-84FBCAB9F7C7}" srcOrd="0" destOrd="0" presId="urn:microsoft.com/office/officeart/2005/8/layout/pList2#2"/>
    <dgm:cxn modelId="{70A6D3C0-CCF5-4A36-BE8A-23C9E13120B8}" srcId="{95407A64-BE42-49CC-BBF0-3AD381174983}" destId="{5790B34E-7895-45D3-B851-705C850B289F}" srcOrd="1" destOrd="0" parTransId="{39771900-8A7C-4067-A5FC-6AE93027DFA5}" sibTransId="{91210979-F139-4A35-8356-97D874049C80}"/>
    <dgm:cxn modelId="{DE9CE85E-DB4F-4D18-8508-7C4C0FE33EEF}" type="presParOf" srcId="{51463037-714D-456F-A05D-84FBCAB9F7C7}" destId="{A6063250-D5F6-473F-BEDB-75AE9EF0ED94}" srcOrd="0" destOrd="0" presId="urn:microsoft.com/office/officeart/2005/8/layout/pList2#2"/>
    <dgm:cxn modelId="{1BFF5955-B7AE-4A50-9412-076B2248961D}" type="presParOf" srcId="{51463037-714D-456F-A05D-84FBCAB9F7C7}" destId="{2149DE84-4C7B-44D8-9310-C52CD06C3E80}" srcOrd="1" destOrd="0" presId="urn:microsoft.com/office/officeart/2005/8/layout/pList2#2"/>
    <dgm:cxn modelId="{1AF2F3F7-0DD3-4055-8A9D-E46C8A24E60E}" type="presParOf" srcId="{2149DE84-4C7B-44D8-9310-C52CD06C3E80}" destId="{1798ADDF-8ED7-457A-99BE-97761C00B34A}" srcOrd="0" destOrd="0" presId="urn:microsoft.com/office/officeart/2005/8/layout/pList2#2"/>
    <dgm:cxn modelId="{32ED469B-AF67-4DDF-ACCD-E45112120C3A}" type="presParOf" srcId="{1798ADDF-8ED7-457A-99BE-97761C00B34A}" destId="{25C42F21-E474-4EED-BB43-DCB5D6BA8E58}" srcOrd="0" destOrd="0" presId="urn:microsoft.com/office/officeart/2005/8/layout/pList2#2"/>
    <dgm:cxn modelId="{3DB1F5A0-FDE3-4176-9C13-BA7CE0B7EDB0}" type="presParOf" srcId="{1798ADDF-8ED7-457A-99BE-97761C00B34A}" destId="{527E1391-3E46-49A7-9962-96C7F34717AF}" srcOrd="1" destOrd="0" presId="urn:microsoft.com/office/officeart/2005/8/layout/pList2#2"/>
    <dgm:cxn modelId="{C6A39FA5-588F-495D-A1DB-2F03D93DED5E}" type="presParOf" srcId="{1798ADDF-8ED7-457A-99BE-97761C00B34A}" destId="{43737810-0C36-4C61-8329-6AE12CCB185C}" srcOrd="2" destOrd="0" presId="urn:microsoft.com/office/officeart/2005/8/layout/pList2#2"/>
    <dgm:cxn modelId="{AC27762F-BEEF-43DB-8F12-3B70EB8F9D59}" type="presParOf" srcId="{2149DE84-4C7B-44D8-9310-C52CD06C3E80}" destId="{A66FD79D-0CA3-4EB3-8A0F-7B2E95FBB0E9}" srcOrd="1" destOrd="0" presId="urn:microsoft.com/office/officeart/2005/8/layout/pList2#2"/>
    <dgm:cxn modelId="{85E66473-DE08-4BE8-A55D-87E487A6BBD1}" type="presParOf" srcId="{2149DE84-4C7B-44D8-9310-C52CD06C3E80}" destId="{4E85B86A-542C-4770-B997-E915AD977604}" srcOrd="2" destOrd="0" presId="urn:microsoft.com/office/officeart/2005/8/layout/pList2#2"/>
    <dgm:cxn modelId="{C2529577-BBC2-42D3-95B0-62229DBA83B1}" type="presParOf" srcId="{4E85B86A-542C-4770-B997-E915AD977604}" destId="{53266D78-A00C-4512-ADB7-AD0FA3A39EA8}" srcOrd="0" destOrd="0" presId="urn:microsoft.com/office/officeart/2005/8/layout/pList2#2"/>
    <dgm:cxn modelId="{114D5CDC-6F13-428A-BE49-99B454205AD1}" type="presParOf" srcId="{4E85B86A-542C-4770-B997-E915AD977604}" destId="{A6C005D8-0D37-487F-819B-697C9AB55AA1}" srcOrd="1" destOrd="0" presId="urn:microsoft.com/office/officeart/2005/8/layout/pList2#2"/>
    <dgm:cxn modelId="{3F500407-E830-4858-868A-1C86597DA5DF}" type="presParOf" srcId="{4E85B86A-542C-4770-B997-E915AD977604}" destId="{6AD9C514-9F04-419B-A4B1-60E1F5AD6289}" srcOrd="2" destOrd="0" presId="urn:microsoft.com/office/officeart/2005/8/layout/pList2#2"/>
    <dgm:cxn modelId="{61385CE2-EB8C-402D-AD0A-5D99D2EF2862}" type="presParOf" srcId="{2149DE84-4C7B-44D8-9310-C52CD06C3E80}" destId="{BEEDB228-1867-4042-8E62-0A75A6053112}" srcOrd="3" destOrd="0" presId="urn:microsoft.com/office/officeart/2005/8/layout/pList2#2"/>
    <dgm:cxn modelId="{645CF0D8-A18C-4DB2-BB5F-2E1A836FC482}" type="presParOf" srcId="{2149DE84-4C7B-44D8-9310-C52CD06C3E80}" destId="{1080E54E-B2F2-435B-BCBB-4831B446E5D2}" srcOrd="4" destOrd="0" presId="urn:microsoft.com/office/officeart/2005/8/layout/pList2#2"/>
    <dgm:cxn modelId="{E3809517-534B-4F69-ACA9-8C0A1C9DAA62}" type="presParOf" srcId="{1080E54E-B2F2-435B-BCBB-4831B446E5D2}" destId="{9054058B-2CA7-48FB-BA64-A9A947CEEC46}" srcOrd="0" destOrd="0" presId="urn:microsoft.com/office/officeart/2005/8/layout/pList2#2"/>
    <dgm:cxn modelId="{60AD7F59-E22D-4336-9FA3-0A1EBBA97D3D}" type="presParOf" srcId="{1080E54E-B2F2-435B-BCBB-4831B446E5D2}" destId="{731D1B2A-A31B-431C-81E0-14D16E8B0B37}" srcOrd="1" destOrd="0" presId="urn:microsoft.com/office/officeart/2005/8/layout/pList2#2"/>
    <dgm:cxn modelId="{1ED24DF0-4E38-48FD-8990-6A05B2C18799}" type="presParOf" srcId="{1080E54E-B2F2-435B-BCBB-4831B446E5D2}" destId="{79F5345E-6D42-4C9D-8846-70FADF8F05F8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407A64-BE42-49CC-BBF0-3AD381174983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6096EF78-5EAF-4A1E-8FF3-3D7E7C017ECE}">
      <dgm:prSet phldrT="[Текст]" custT="1"/>
      <dgm:spPr/>
      <dgm:t>
        <a:bodyPr/>
        <a:lstStyle/>
        <a:p>
          <a:r>
            <a:rPr lang="ru-RU" sz="1800" b="0" kern="1200" dirty="0">
              <a:solidFill>
                <a:srgbClr val="FFFFFF"/>
              </a:solidFill>
            </a:rPr>
            <a:t>*Компенсация части родительской платы за присмотр и уход в ДОУ (ОБ)</a:t>
          </a:r>
        </a:p>
        <a:p>
          <a:r>
            <a:rPr lang="ru-RU" sz="1800" b="1" kern="1200" dirty="0">
              <a:solidFill>
                <a:srgbClr val="FFFFFF"/>
              </a:solidFill>
            </a:rPr>
            <a:t>1 355,7 </a:t>
          </a:r>
          <a:r>
            <a:rPr lang="ru-RU" sz="1800" b="1" kern="1200" dirty="0" err="1">
              <a:solidFill>
                <a:srgbClr val="FFFFFF"/>
              </a:solidFill>
            </a:rPr>
            <a:t>т.р</a:t>
          </a:r>
          <a:endParaRPr lang="ru-RU" sz="1800" b="1" kern="1200" dirty="0">
            <a:solidFill>
              <a:srgbClr val="FFFFFF"/>
            </a:solidFill>
          </a:endParaRPr>
        </a:p>
        <a:p>
          <a:r>
            <a:rPr lang="ru-RU" sz="1600" b="0" kern="1200" dirty="0">
              <a:solidFill>
                <a:srgbClr val="FFFFFF"/>
              </a:solidFill>
            </a:rPr>
            <a:t>*резервный фонд</a:t>
          </a:r>
        </a:p>
        <a:p>
          <a:r>
            <a:rPr lang="ru-RU" sz="2200" kern="1200" dirty="0">
              <a:solidFill>
                <a:srgbClr val="FFFFFF"/>
              </a:solidFill>
            </a:rPr>
            <a:t> 66</a:t>
          </a:r>
          <a:r>
            <a:rPr lang="ru-RU" sz="1800" b="1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FFFFFF"/>
              </a:solidFill>
              <a:latin typeface="Tahoma"/>
              <a:ea typeface="+mn-ea"/>
              <a:cs typeface="+mn-cs"/>
            </a:rPr>
            <a:t>т.р</a:t>
          </a:r>
          <a:endParaRPr lang="ru-RU" sz="18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12212FCD-7925-4445-8567-8AB368E7E57E}" type="parTrans" cxnId="{653EAE8F-1E18-46D6-A447-A15314A80752}">
      <dgm:prSet/>
      <dgm:spPr/>
      <dgm:t>
        <a:bodyPr/>
        <a:lstStyle/>
        <a:p>
          <a:endParaRPr lang="ru-RU"/>
        </a:p>
      </dgm:t>
    </dgm:pt>
    <dgm:pt modelId="{07C0DB9A-7A5D-4A82-9FFD-1CEBBFAB2F98}" type="sibTrans" cxnId="{653EAE8F-1E18-46D6-A447-A15314A80752}">
      <dgm:prSet/>
      <dgm:spPr/>
      <dgm:t>
        <a:bodyPr/>
        <a:lstStyle/>
        <a:p>
          <a:endParaRPr lang="ru-RU"/>
        </a:p>
      </dgm:t>
    </dgm:pt>
    <dgm:pt modelId="{5790B34E-7895-45D3-B851-705C850B289F}">
      <dgm:prSet phldrT="[Текст]" custT="1"/>
      <dgm:spPr/>
      <dgm:t>
        <a:bodyPr/>
        <a:lstStyle/>
        <a:p>
          <a:r>
            <a:rPr lang="ru-RU" sz="1800" dirty="0">
              <a:solidFill>
                <a:srgbClr val="FFFFFF"/>
              </a:solidFill>
            </a:rPr>
            <a:t>Субвенции по предоставлению жилых помещений детям-сиротам </a:t>
          </a:r>
        </a:p>
        <a:p>
          <a:r>
            <a:rPr lang="ru-RU" sz="1800" dirty="0">
              <a:solidFill>
                <a:srgbClr val="FFFFFF"/>
              </a:solidFill>
            </a:rPr>
            <a:t>(ОБ+ФБ)</a:t>
          </a:r>
        </a:p>
        <a:p>
          <a:r>
            <a:rPr lang="ru-RU" sz="1800" b="1" dirty="0">
              <a:solidFill>
                <a:srgbClr val="FFFFFF"/>
              </a:solidFill>
            </a:rPr>
            <a:t>42 440,0 </a:t>
          </a:r>
          <a:r>
            <a:rPr lang="ru-RU" sz="1800" b="1" dirty="0" err="1">
              <a:solidFill>
                <a:srgbClr val="FFFFFF"/>
              </a:solidFill>
            </a:rPr>
            <a:t>т.р</a:t>
          </a:r>
          <a:endParaRPr lang="ru-RU" sz="1800" b="1" dirty="0">
            <a:solidFill>
              <a:srgbClr val="FFFFFF"/>
            </a:solidFill>
          </a:endParaRPr>
        </a:p>
        <a:p>
          <a:endParaRPr lang="ru-RU" sz="1800" b="1" dirty="0">
            <a:solidFill>
              <a:srgbClr val="FFFFFF"/>
            </a:solidFill>
          </a:endParaRPr>
        </a:p>
        <a:p>
          <a:endParaRPr lang="ru-RU" sz="2000" b="1" dirty="0">
            <a:solidFill>
              <a:srgbClr val="FF0000"/>
            </a:solidFill>
          </a:endParaRPr>
        </a:p>
        <a:p>
          <a:endParaRPr lang="ru-RU" sz="2000" dirty="0"/>
        </a:p>
      </dgm:t>
    </dgm:pt>
    <dgm:pt modelId="{39771900-8A7C-4067-A5FC-6AE93027DFA5}" type="parTrans" cxnId="{70A6D3C0-CCF5-4A36-BE8A-23C9E13120B8}">
      <dgm:prSet/>
      <dgm:spPr/>
      <dgm:t>
        <a:bodyPr/>
        <a:lstStyle/>
        <a:p>
          <a:endParaRPr lang="ru-RU"/>
        </a:p>
      </dgm:t>
    </dgm:pt>
    <dgm:pt modelId="{91210979-F139-4A35-8356-97D874049C80}" type="sibTrans" cxnId="{70A6D3C0-CCF5-4A36-BE8A-23C9E13120B8}">
      <dgm:prSet/>
      <dgm:spPr/>
      <dgm:t>
        <a:bodyPr/>
        <a:lstStyle/>
        <a:p>
          <a:endParaRPr lang="ru-RU"/>
        </a:p>
      </dgm:t>
    </dgm:pt>
    <dgm:pt modelId="{19329CFA-9A7B-4109-902F-283634A440DA}">
      <dgm:prSet phldrT="[Текст]" custT="1"/>
      <dgm:spPr/>
      <dgm:t>
        <a:bodyPr/>
        <a:lstStyle/>
        <a:p>
          <a:r>
            <a:rPr lang="ru-RU" sz="1800" kern="1200" dirty="0">
              <a:solidFill>
                <a:srgbClr val="FFFFFF"/>
              </a:solidFill>
            </a:rPr>
            <a:t>МП «Обеспечение жильем молодых»</a:t>
          </a:r>
        </a:p>
        <a:p>
          <a:r>
            <a:rPr lang="ru-RU" sz="1800" kern="1200" dirty="0">
              <a:solidFill>
                <a:srgbClr val="FFFFFF"/>
              </a:solidFill>
            </a:rPr>
            <a:t>(ФБ +ОБ+МБ) </a:t>
          </a:r>
          <a:br>
            <a:rPr lang="ru-RU" sz="1800" kern="1200" dirty="0">
              <a:solidFill>
                <a:srgbClr val="FFFFFF"/>
              </a:solidFill>
            </a:rPr>
          </a:br>
          <a:r>
            <a:rPr lang="ru-RU" sz="1800" kern="1200" dirty="0">
              <a:solidFill>
                <a:srgbClr val="FFFFFF"/>
              </a:solidFill>
            </a:rPr>
            <a:t>303,7</a:t>
          </a:r>
          <a:r>
            <a:rPr lang="ru-RU" sz="1800" b="1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FFFFFF"/>
              </a:solidFill>
              <a:latin typeface="Tahoma"/>
              <a:ea typeface="+mn-ea"/>
              <a:cs typeface="+mn-cs"/>
            </a:rPr>
            <a:t>т.р</a:t>
          </a:r>
          <a:endParaRPr lang="ru-RU" sz="18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FEBB5381-3026-4F66-AEE3-CFEED80FE5C3}" type="parTrans" cxnId="{28FF7617-D1D3-4FFB-900D-50984E8B3BC1}">
      <dgm:prSet/>
      <dgm:spPr/>
      <dgm:t>
        <a:bodyPr/>
        <a:lstStyle/>
        <a:p>
          <a:endParaRPr lang="ru-RU"/>
        </a:p>
      </dgm:t>
    </dgm:pt>
    <dgm:pt modelId="{C1D239E0-553D-45DA-B6E0-22C2780A0C7F}" type="sibTrans" cxnId="{28FF7617-D1D3-4FFB-900D-50984E8B3BC1}">
      <dgm:prSet/>
      <dgm:spPr/>
      <dgm:t>
        <a:bodyPr/>
        <a:lstStyle/>
        <a:p>
          <a:endParaRPr lang="ru-RU"/>
        </a:p>
      </dgm:t>
    </dgm:pt>
    <dgm:pt modelId="{51463037-714D-456F-A05D-84FBCAB9F7C7}" type="pres">
      <dgm:prSet presAssocID="{95407A64-BE42-49CC-BBF0-3AD381174983}" presName="Name0" presStyleCnt="0">
        <dgm:presLayoutVars>
          <dgm:dir/>
          <dgm:resizeHandles val="exact"/>
        </dgm:presLayoutVars>
      </dgm:prSet>
      <dgm:spPr/>
    </dgm:pt>
    <dgm:pt modelId="{A6063250-D5F6-473F-BEDB-75AE9EF0ED94}" type="pres">
      <dgm:prSet presAssocID="{95407A64-BE42-49CC-BBF0-3AD381174983}" presName="bkgdShp" presStyleLbl="alignAccFollowNode1" presStyleIdx="0" presStyleCnt="1" custLinFactNeighborY="-563"/>
      <dgm:spPr/>
    </dgm:pt>
    <dgm:pt modelId="{2149DE84-4C7B-44D8-9310-C52CD06C3E80}" type="pres">
      <dgm:prSet presAssocID="{95407A64-BE42-49CC-BBF0-3AD381174983}" presName="linComp" presStyleCnt="0"/>
      <dgm:spPr/>
    </dgm:pt>
    <dgm:pt modelId="{1798ADDF-8ED7-457A-99BE-97761C00B34A}" type="pres">
      <dgm:prSet presAssocID="{6096EF78-5EAF-4A1E-8FF3-3D7E7C017ECE}" presName="compNode" presStyleCnt="0"/>
      <dgm:spPr/>
    </dgm:pt>
    <dgm:pt modelId="{25C42F21-E474-4EED-BB43-DCB5D6BA8E58}" type="pres">
      <dgm:prSet presAssocID="{6096EF78-5EAF-4A1E-8FF3-3D7E7C017ECE}" presName="node" presStyleLbl="node1" presStyleIdx="0" presStyleCnt="3" custScaleY="94376" custLinFactNeighborY="-4667">
        <dgm:presLayoutVars>
          <dgm:bulletEnabled val="1"/>
        </dgm:presLayoutVars>
      </dgm:prSet>
      <dgm:spPr/>
    </dgm:pt>
    <dgm:pt modelId="{527E1391-3E46-49A7-9962-96C7F34717AF}" type="pres">
      <dgm:prSet presAssocID="{6096EF78-5EAF-4A1E-8FF3-3D7E7C017ECE}" presName="invisiNode" presStyleLbl="node1" presStyleIdx="0" presStyleCnt="3"/>
      <dgm:spPr/>
    </dgm:pt>
    <dgm:pt modelId="{43737810-0C36-4C61-8329-6AE12CCB185C}" type="pres">
      <dgm:prSet presAssocID="{6096EF78-5EAF-4A1E-8FF3-3D7E7C017ECE}" presName="imagNode" presStyleLbl="fgImgPlace1" presStyleIdx="0" presStyleCnt="3" custScaleY="105901"/>
      <dgm:spPr>
        <a:blipFill rotWithShape="1">
          <a:blip xmlns:r="http://schemas.openxmlformats.org/officeDocument/2006/relationships" r:embed="rId1" cstate="print"/>
          <a:srcRect/>
          <a:stretch>
            <a:fillRect t="-17000" b="-17000"/>
          </a:stretch>
        </a:blipFill>
      </dgm:spPr>
    </dgm:pt>
    <dgm:pt modelId="{A66FD79D-0CA3-4EB3-8A0F-7B2E95FBB0E9}" type="pres">
      <dgm:prSet presAssocID="{07C0DB9A-7A5D-4A82-9FFD-1CEBBFAB2F98}" presName="sibTrans" presStyleLbl="sibTrans2D1" presStyleIdx="0" presStyleCnt="0"/>
      <dgm:spPr/>
    </dgm:pt>
    <dgm:pt modelId="{4E85B86A-542C-4770-B997-E915AD977604}" type="pres">
      <dgm:prSet presAssocID="{5790B34E-7895-45D3-B851-705C850B289F}" presName="compNode" presStyleCnt="0"/>
      <dgm:spPr/>
    </dgm:pt>
    <dgm:pt modelId="{53266D78-A00C-4512-ADB7-AD0FA3A39EA8}" type="pres">
      <dgm:prSet presAssocID="{5790B34E-7895-45D3-B851-705C850B289F}" presName="node" presStyleLbl="node1" presStyleIdx="1" presStyleCnt="3" custScaleY="94376" custLinFactNeighborX="-237" custLinFactNeighborY="-3964">
        <dgm:presLayoutVars>
          <dgm:bulletEnabled val="1"/>
        </dgm:presLayoutVars>
      </dgm:prSet>
      <dgm:spPr/>
    </dgm:pt>
    <dgm:pt modelId="{A6C005D8-0D37-487F-819B-697C9AB55AA1}" type="pres">
      <dgm:prSet presAssocID="{5790B34E-7895-45D3-B851-705C850B289F}" presName="invisiNode" presStyleLbl="node1" presStyleIdx="1" presStyleCnt="3"/>
      <dgm:spPr/>
    </dgm:pt>
    <dgm:pt modelId="{6AD9C514-9F04-419B-A4B1-60E1F5AD6289}" type="pres">
      <dgm:prSet presAssocID="{5790B34E-7895-45D3-B851-705C850B289F}" presName="imagNode" presStyleLbl="fgImgPlace1" presStyleIdx="1" presStyleCnt="3" custScaleX="110605" custScaleY="106789" custLinFactNeighborX="-990" custLinFactNeighborY="4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EDB228-1867-4042-8E62-0A75A6053112}" type="pres">
      <dgm:prSet presAssocID="{91210979-F139-4A35-8356-97D874049C80}" presName="sibTrans" presStyleLbl="sibTrans2D1" presStyleIdx="0" presStyleCnt="0"/>
      <dgm:spPr/>
    </dgm:pt>
    <dgm:pt modelId="{1080E54E-B2F2-435B-BCBB-4831B446E5D2}" type="pres">
      <dgm:prSet presAssocID="{19329CFA-9A7B-4109-902F-283634A440DA}" presName="compNode" presStyleCnt="0"/>
      <dgm:spPr/>
    </dgm:pt>
    <dgm:pt modelId="{9054058B-2CA7-48FB-BA64-A9A947CEEC46}" type="pres">
      <dgm:prSet presAssocID="{19329CFA-9A7B-4109-902F-283634A440DA}" presName="node" presStyleLbl="node1" presStyleIdx="2" presStyleCnt="3" custScaleY="94376" custLinFactNeighborX="-455" custLinFactNeighborY="-3373">
        <dgm:presLayoutVars>
          <dgm:bulletEnabled val="1"/>
        </dgm:presLayoutVars>
      </dgm:prSet>
      <dgm:spPr/>
    </dgm:pt>
    <dgm:pt modelId="{731D1B2A-A31B-431C-81E0-14D16E8B0B37}" type="pres">
      <dgm:prSet presAssocID="{19329CFA-9A7B-4109-902F-283634A440DA}" presName="invisiNode" presStyleLbl="node1" presStyleIdx="2" presStyleCnt="3"/>
      <dgm:spPr/>
    </dgm:pt>
    <dgm:pt modelId="{79F5345E-6D42-4C9D-8846-70FADF8F05F8}" type="pres">
      <dgm:prSet presAssocID="{19329CFA-9A7B-4109-902F-283634A440DA}" presName="imagNode" presStyleLbl="fgImgPlace1" presStyleIdx="2" presStyleCnt="3" custScaleY="107114" custLinFactNeighborX="-517" custLinFactNeighborY="606"/>
      <dgm:spPr>
        <a:blipFill rotWithShape="1">
          <a:blip xmlns:r="http://schemas.openxmlformats.org/officeDocument/2006/relationships" r:embed="rId3" cstate="print"/>
          <a:srcRect/>
          <a:stretch>
            <a:fillRect t="-4000" b="-4000"/>
          </a:stretch>
        </a:blipFill>
      </dgm:spPr>
    </dgm:pt>
  </dgm:ptLst>
  <dgm:cxnLst>
    <dgm:cxn modelId="{210CDE0C-D448-4DAB-AEFA-4E4D9BCA3F0E}" type="presOf" srcId="{91210979-F139-4A35-8356-97D874049C80}" destId="{BEEDB228-1867-4042-8E62-0A75A6053112}" srcOrd="0" destOrd="0" presId="urn:microsoft.com/office/officeart/2005/8/layout/pList2#2"/>
    <dgm:cxn modelId="{28FF7617-D1D3-4FFB-900D-50984E8B3BC1}" srcId="{95407A64-BE42-49CC-BBF0-3AD381174983}" destId="{19329CFA-9A7B-4109-902F-283634A440DA}" srcOrd="2" destOrd="0" parTransId="{FEBB5381-3026-4F66-AEE3-CFEED80FE5C3}" sibTransId="{C1D239E0-553D-45DA-B6E0-22C2780A0C7F}"/>
    <dgm:cxn modelId="{7FC46430-B6F0-40FF-9254-4B9D23E39F73}" type="presOf" srcId="{07C0DB9A-7A5D-4A82-9FFD-1CEBBFAB2F98}" destId="{A66FD79D-0CA3-4EB3-8A0F-7B2E95FBB0E9}" srcOrd="0" destOrd="0" presId="urn:microsoft.com/office/officeart/2005/8/layout/pList2#2"/>
    <dgm:cxn modelId="{5990C480-87BC-49E8-B1A6-A2810C0C17E8}" type="presOf" srcId="{19329CFA-9A7B-4109-902F-283634A440DA}" destId="{9054058B-2CA7-48FB-BA64-A9A947CEEC46}" srcOrd="0" destOrd="0" presId="urn:microsoft.com/office/officeart/2005/8/layout/pList2#2"/>
    <dgm:cxn modelId="{92868E89-0FA8-402D-AA79-588378E46249}" type="presOf" srcId="{5790B34E-7895-45D3-B851-705C850B289F}" destId="{53266D78-A00C-4512-ADB7-AD0FA3A39EA8}" srcOrd="0" destOrd="0" presId="urn:microsoft.com/office/officeart/2005/8/layout/pList2#2"/>
    <dgm:cxn modelId="{1CD4758C-2208-4EE3-A80D-4732AB32FC55}" type="presOf" srcId="{6096EF78-5EAF-4A1E-8FF3-3D7E7C017ECE}" destId="{25C42F21-E474-4EED-BB43-DCB5D6BA8E58}" srcOrd="0" destOrd="0" presId="urn:microsoft.com/office/officeart/2005/8/layout/pList2#2"/>
    <dgm:cxn modelId="{653EAE8F-1E18-46D6-A447-A15314A80752}" srcId="{95407A64-BE42-49CC-BBF0-3AD381174983}" destId="{6096EF78-5EAF-4A1E-8FF3-3D7E7C017ECE}" srcOrd="0" destOrd="0" parTransId="{12212FCD-7925-4445-8567-8AB368E7E57E}" sibTransId="{07C0DB9A-7A5D-4A82-9FFD-1CEBBFAB2F98}"/>
    <dgm:cxn modelId="{DF515097-1F77-43AF-A4F8-FB24E9DF0A0C}" type="presOf" srcId="{95407A64-BE42-49CC-BBF0-3AD381174983}" destId="{51463037-714D-456F-A05D-84FBCAB9F7C7}" srcOrd="0" destOrd="0" presId="urn:microsoft.com/office/officeart/2005/8/layout/pList2#2"/>
    <dgm:cxn modelId="{70A6D3C0-CCF5-4A36-BE8A-23C9E13120B8}" srcId="{95407A64-BE42-49CC-BBF0-3AD381174983}" destId="{5790B34E-7895-45D3-B851-705C850B289F}" srcOrd="1" destOrd="0" parTransId="{39771900-8A7C-4067-A5FC-6AE93027DFA5}" sibTransId="{91210979-F139-4A35-8356-97D874049C80}"/>
    <dgm:cxn modelId="{DE9CE85E-DB4F-4D18-8508-7C4C0FE33EEF}" type="presParOf" srcId="{51463037-714D-456F-A05D-84FBCAB9F7C7}" destId="{A6063250-D5F6-473F-BEDB-75AE9EF0ED94}" srcOrd="0" destOrd="0" presId="urn:microsoft.com/office/officeart/2005/8/layout/pList2#2"/>
    <dgm:cxn modelId="{1BFF5955-B7AE-4A50-9412-076B2248961D}" type="presParOf" srcId="{51463037-714D-456F-A05D-84FBCAB9F7C7}" destId="{2149DE84-4C7B-44D8-9310-C52CD06C3E80}" srcOrd="1" destOrd="0" presId="urn:microsoft.com/office/officeart/2005/8/layout/pList2#2"/>
    <dgm:cxn modelId="{1AF2F3F7-0DD3-4055-8A9D-E46C8A24E60E}" type="presParOf" srcId="{2149DE84-4C7B-44D8-9310-C52CD06C3E80}" destId="{1798ADDF-8ED7-457A-99BE-97761C00B34A}" srcOrd="0" destOrd="0" presId="urn:microsoft.com/office/officeart/2005/8/layout/pList2#2"/>
    <dgm:cxn modelId="{32ED469B-AF67-4DDF-ACCD-E45112120C3A}" type="presParOf" srcId="{1798ADDF-8ED7-457A-99BE-97761C00B34A}" destId="{25C42F21-E474-4EED-BB43-DCB5D6BA8E58}" srcOrd="0" destOrd="0" presId="urn:microsoft.com/office/officeart/2005/8/layout/pList2#2"/>
    <dgm:cxn modelId="{3DB1F5A0-FDE3-4176-9C13-BA7CE0B7EDB0}" type="presParOf" srcId="{1798ADDF-8ED7-457A-99BE-97761C00B34A}" destId="{527E1391-3E46-49A7-9962-96C7F34717AF}" srcOrd="1" destOrd="0" presId="urn:microsoft.com/office/officeart/2005/8/layout/pList2#2"/>
    <dgm:cxn modelId="{C6A39FA5-588F-495D-A1DB-2F03D93DED5E}" type="presParOf" srcId="{1798ADDF-8ED7-457A-99BE-97761C00B34A}" destId="{43737810-0C36-4C61-8329-6AE12CCB185C}" srcOrd="2" destOrd="0" presId="urn:microsoft.com/office/officeart/2005/8/layout/pList2#2"/>
    <dgm:cxn modelId="{AC27762F-BEEF-43DB-8F12-3B70EB8F9D59}" type="presParOf" srcId="{2149DE84-4C7B-44D8-9310-C52CD06C3E80}" destId="{A66FD79D-0CA3-4EB3-8A0F-7B2E95FBB0E9}" srcOrd="1" destOrd="0" presId="urn:microsoft.com/office/officeart/2005/8/layout/pList2#2"/>
    <dgm:cxn modelId="{85E66473-DE08-4BE8-A55D-87E487A6BBD1}" type="presParOf" srcId="{2149DE84-4C7B-44D8-9310-C52CD06C3E80}" destId="{4E85B86A-542C-4770-B997-E915AD977604}" srcOrd="2" destOrd="0" presId="urn:microsoft.com/office/officeart/2005/8/layout/pList2#2"/>
    <dgm:cxn modelId="{C2529577-BBC2-42D3-95B0-62229DBA83B1}" type="presParOf" srcId="{4E85B86A-542C-4770-B997-E915AD977604}" destId="{53266D78-A00C-4512-ADB7-AD0FA3A39EA8}" srcOrd="0" destOrd="0" presId="urn:microsoft.com/office/officeart/2005/8/layout/pList2#2"/>
    <dgm:cxn modelId="{114D5CDC-6F13-428A-BE49-99B454205AD1}" type="presParOf" srcId="{4E85B86A-542C-4770-B997-E915AD977604}" destId="{A6C005D8-0D37-487F-819B-697C9AB55AA1}" srcOrd="1" destOrd="0" presId="urn:microsoft.com/office/officeart/2005/8/layout/pList2#2"/>
    <dgm:cxn modelId="{3F500407-E830-4858-868A-1C86597DA5DF}" type="presParOf" srcId="{4E85B86A-542C-4770-B997-E915AD977604}" destId="{6AD9C514-9F04-419B-A4B1-60E1F5AD6289}" srcOrd="2" destOrd="0" presId="urn:microsoft.com/office/officeart/2005/8/layout/pList2#2"/>
    <dgm:cxn modelId="{61385CE2-EB8C-402D-AD0A-5D99D2EF2862}" type="presParOf" srcId="{2149DE84-4C7B-44D8-9310-C52CD06C3E80}" destId="{BEEDB228-1867-4042-8E62-0A75A6053112}" srcOrd="3" destOrd="0" presId="urn:microsoft.com/office/officeart/2005/8/layout/pList2#2"/>
    <dgm:cxn modelId="{645CF0D8-A18C-4DB2-BB5F-2E1A836FC482}" type="presParOf" srcId="{2149DE84-4C7B-44D8-9310-C52CD06C3E80}" destId="{1080E54E-B2F2-435B-BCBB-4831B446E5D2}" srcOrd="4" destOrd="0" presId="urn:microsoft.com/office/officeart/2005/8/layout/pList2#2"/>
    <dgm:cxn modelId="{E3809517-534B-4F69-ACA9-8C0A1C9DAA62}" type="presParOf" srcId="{1080E54E-B2F2-435B-BCBB-4831B446E5D2}" destId="{9054058B-2CA7-48FB-BA64-A9A947CEEC46}" srcOrd="0" destOrd="0" presId="urn:microsoft.com/office/officeart/2005/8/layout/pList2#2"/>
    <dgm:cxn modelId="{60AD7F59-E22D-4336-9FA3-0A1EBBA97D3D}" type="presParOf" srcId="{1080E54E-B2F2-435B-BCBB-4831B446E5D2}" destId="{731D1B2A-A31B-431C-81E0-14D16E8B0B37}" srcOrd="1" destOrd="0" presId="urn:microsoft.com/office/officeart/2005/8/layout/pList2#2"/>
    <dgm:cxn modelId="{1ED24DF0-4E38-48FD-8990-6A05B2C18799}" type="presParOf" srcId="{1080E54E-B2F2-435B-BCBB-4831B446E5D2}" destId="{79F5345E-6D42-4C9D-8846-70FADF8F05F8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0C4FC17-7F74-47BE-A1A9-61774545E03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10A5B7-C9CD-4AE8-9578-EC40A40F08BE}">
      <dgm:prSet phldrT="[Текст]" custT="1"/>
      <dgm:spPr/>
      <dgm:t>
        <a:bodyPr/>
        <a:lstStyle/>
        <a:p>
          <a:pPr algn="l"/>
          <a:r>
            <a:rPr lang="ru-RU" sz="1200" b="0" i="0" u="none" dirty="0"/>
            <a:t>Организация и осуществление деятельности по опеке и попечительству, выплата ежемесячных денежных средств на содержание и проезд ребенка, переданного на воспитание в семью опекуна (попечителя), приемную семью, вознаграждения приемным родителям, подготовку</a:t>
          </a:r>
          <a:endParaRPr lang="ru-RU" sz="1200" dirty="0"/>
        </a:p>
      </dgm:t>
    </dgm:pt>
    <dgm:pt modelId="{F9FA9397-9398-449C-B9DA-02B8A4116E63}" type="parTrans" cxnId="{864448EE-57ED-428B-B9BC-546AFE9079C1}">
      <dgm:prSet/>
      <dgm:spPr/>
      <dgm:t>
        <a:bodyPr/>
        <a:lstStyle/>
        <a:p>
          <a:endParaRPr lang="ru-RU"/>
        </a:p>
      </dgm:t>
    </dgm:pt>
    <dgm:pt modelId="{BCE4563E-901C-4231-9B1D-96916AF176D8}" type="sibTrans" cxnId="{864448EE-57ED-428B-B9BC-546AFE9079C1}">
      <dgm:prSet/>
      <dgm:spPr/>
      <dgm:t>
        <a:bodyPr/>
        <a:lstStyle/>
        <a:p>
          <a:endParaRPr lang="ru-RU"/>
        </a:p>
      </dgm:t>
    </dgm:pt>
    <dgm:pt modelId="{11062E9D-E03F-4985-B706-F2867DDDC3C3}">
      <dgm:prSet phldrT="[Текст]" custT="1"/>
      <dgm:spPr/>
      <dgm:t>
        <a:bodyPr/>
        <a:lstStyle/>
        <a:p>
          <a:pPr algn="l"/>
          <a:r>
            <a:rPr lang="ru-RU" sz="1400" b="0" i="0" u="none" dirty="0"/>
            <a:t>Профилактика безнадзорности и правонарушений несовершеннолетних</a:t>
          </a:r>
          <a:endParaRPr lang="ru-RU" sz="1400" dirty="0"/>
        </a:p>
      </dgm:t>
    </dgm:pt>
    <dgm:pt modelId="{5B482437-6FC0-4032-8A94-191B034B5AF1}" type="parTrans" cxnId="{72000BC9-E275-4372-AF38-BEA554B8C185}">
      <dgm:prSet/>
      <dgm:spPr/>
      <dgm:t>
        <a:bodyPr/>
        <a:lstStyle/>
        <a:p>
          <a:endParaRPr lang="ru-RU"/>
        </a:p>
      </dgm:t>
    </dgm:pt>
    <dgm:pt modelId="{22A08035-0A8C-4A45-9002-0A833311D142}" type="sibTrans" cxnId="{72000BC9-E275-4372-AF38-BEA554B8C185}">
      <dgm:prSet/>
      <dgm:spPr/>
      <dgm:t>
        <a:bodyPr/>
        <a:lstStyle/>
        <a:p>
          <a:endParaRPr lang="ru-RU"/>
        </a:p>
      </dgm:t>
    </dgm:pt>
    <dgm:pt modelId="{5934480A-CDBF-4DF6-B759-9F0FE6AC35C2}">
      <dgm:prSet phldrT="[Текст]" custT="1"/>
      <dgm:spPr/>
      <dgm:t>
        <a:bodyPr/>
        <a:lstStyle/>
        <a:p>
          <a:pPr algn="l"/>
          <a:r>
            <a:rPr lang="ru-RU" sz="1400" b="0" i="0" u="none" dirty="0"/>
            <a:t>Социальное обеспечение и иные выплаты населению (Резервный фонд)</a:t>
          </a:r>
          <a:endParaRPr lang="ru-RU" sz="1400" dirty="0"/>
        </a:p>
      </dgm:t>
    </dgm:pt>
    <dgm:pt modelId="{501A4E5F-4F01-4C01-9925-DE4D79B4BC49}" type="parTrans" cxnId="{F3DD2EFF-1A16-4FD6-99BE-C5D6AC822999}">
      <dgm:prSet/>
      <dgm:spPr/>
      <dgm:t>
        <a:bodyPr/>
        <a:lstStyle/>
        <a:p>
          <a:endParaRPr lang="ru-RU"/>
        </a:p>
      </dgm:t>
    </dgm:pt>
    <dgm:pt modelId="{65B1C54A-B244-44EC-BC3A-59507CDD2CA7}" type="sibTrans" cxnId="{F3DD2EFF-1A16-4FD6-99BE-C5D6AC822999}">
      <dgm:prSet/>
      <dgm:spPr/>
      <dgm:t>
        <a:bodyPr/>
        <a:lstStyle/>
        <a:p>
          <a:endParaRPr lang="ru-RU"/>
        </a:p>
      </dgm:t>
    </dgm:pt>
    <dgm:pt modelId="{C09CF7B4-D617-49A6-9C79-E3E4EF2938BB}">
      <dgm:prSet phldrT="[Текст]" custT="1"/>
      <dgm:spPr/>
      <dgm:t>
        <a:bodyPr/>
        <a:lstStyle/>
        <a:p>
          <a:pPr algn="l"/>
          <a:r>
            <a:rPr lang="ru-RU" sz="1400" dirty="0"/>
            <a:t>8 тыс. рублей</a:t>
          </a:r>
        </a:p>
      </dgm:t>
    </dgm:pt>
    <dgm:pt modelId="{833F8F80-7B24-40F3-BE9B-9C91750F159C}" type="parTrans" cxnId="{5ACCD046-15DD-4757-AEF1-49B2A28F67DE}">
      <dgm:prSet/>
      <dgm:spPr/>
      <dgm:t>
        <a:bodyPr/>
        <a:lstStyle/>
        <a:p>
          <a:endParaRPr lang="ru-RU"/>
        </a:p>
      </dgm:t>
    </dgm:pt>
    <dgm:pt modelId="{B9E86DB3-44F5-4A97-8055-EA48A4F75A90}" type="sibTrans" cxnId="{5ACCD046-15DD-4757-AEF1-49B2A28F67DE}">
      <dgm:prSet/>
      <dgm:spPr/>
      <dgm:t>
        <a:bodyPr/>
        <a:lstStyle/>
        <a:p>
          <a:endParaRPr lang="ru-RU"/>
        </a:p>
      </dgm:t>
    </dgm:pt>
    <dgm:pt modelId="{78DCC818-93C2-4668-8179-71EF84727C49}">
      <dgm:prSet phldrT="[Текст]" custT="1"/>
      <dgm:spPr/>
      <dgm:t>
        <a:bodyPr/>
        <a:lstStyle/>
        <a:p>
          <a:pPr algn="l"/>
          <a:r>
            <a:rPr lang="ru-RU" sz="1400" b="0" i="0" u="none" dirty="0"/>
            <a:t>13 170,2 тыс. рублей</a:t>
          </a:r>
          <a:endParaRPr lang="ru-RU" sz="1400" dirty="0"/>
        </a:p>
      </dgm:t>
    </dgm:pt>
    <dgm:pt modelId="{ACA3713E-4460-4F66-BDFD-4835C878D05E}" type="parTrans" cxnId="{78687602-9CEC-47FF-BF65-4201047ED829}">
      <dgm:prSet/>
      <dgm:spPr/>
      <dgm:t>
        <a:bodyPr/>
        <a:lstStyle/>
        <a:p>
          <a:endParaRPr lang="ru-RU"/>
        </a:p>
      </dgm:t>
    </dgm:pt>
    <dgm:pt modelId="{77CBBF63-7B97-447D-92DC-C8E6ECA0FEBD}" type="sibTrans" cxnId="{78687602-9CEC-47FF-BF65-4201047ED829}">
      <dgm:prSet/>
      <dgm:spPr/>
      <dgm:t>
        <a:bodyPr/>
        <a:lstStyle/>
        <a:p>
          <a:endParaRPr lang="ru-RU"/>
        </a:p>
      </dgm:t>
    </dgm:pt>
    <dgm:pt modelId="{1EDB1F3C-9548-449B-B44F-13B450825D3C}">
      <dgm:prSet phldrT="[Текст]" custT="1"/>
      <dgm:spPr/>
      <dgm:t>
        <a:bodyPr/>
        <a:lstStyle/>
        <a:p>
          <a:pPr algn="l"/>
          <a:r>
            <a:rPr lang="ru-RU" sz="1400" dirty="0"/>
            <a:t>14 тыс. рублей</a:t>
          </a:r>
        </a:p>
      </dgm:t>
    </dgm:pt>
    <dgm:pt modelId="{2CA26A37-4E79-43B8-A1A3-650D4B267F9D}" type="sibTrans" cxnId="{FB10C901-814B-493B-A6F2-8D98BD11AEFF}">
      <dgm:prSet/>
      <dgm:spPr/>
      <dgm:t>
        <a:bodyPr/>
        <a:lstStyle/>
        <a:p>
          <a:endParaRPr lang="ru-RU"/>
        </a:p>
      </dgm:t>
    </dgm:pt>
    <dgm:pt modelId="{B059C684-8809-49A8-9BBE-5AA3605B6615}" type="parTrans" cxnId="{FB10C901-814B-493B-A6F2-8D98BD11AEFF}">
      <dgm:prSet/>
      <dgm:spPr/>
      <dgm:t>
        <a:bodyPr/>
        <a:lstStyle/>
        <a:p>
          <a:endParaRPr lang="ru-RU"/>
        </a:p>
      </dgm:t>
    </dgm:pt>
    <dgm:pt modelId="{9C18C420-9CC2-4FEC-BA43-21289F80580E}" type="pres">
      <dgm:prSet presAssocID="{C0C4FC17-7F74-47BE-A1A9-61774545E03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17E211-3D78-47D1-9AE1-4E5C4C64501E}" type="pres">
      <dgm:prSet presAssocID="{7310A5B7-C9CD-4AE8-9578-EC40A40F08BE}" presName="circle1" presStyleLbl="node1" presStyleIdx="0" presStyleCnt="3"/>
      <dgm:spPr/>
    </dgm:pt>
    <dgm:pt modelId="{49362107-4AA0-4CD5-A390-D410F80CCAE7}" type="pres">
      <dgm:prSet presAssocID="{7310A5B7-C9CD-4AE8-9578-EC40A40F08BE}" presName="space" presStyleCnt="0"/>
      <dgm:spPr/>
    </dgm:pt>
    <dgm:pt modelId="{88167CEC-F355-4477-92DB-DA8FC93258F6}" type="pres">
      <dgm:prSet presAssocID="{7310A5B7-C9CD-4AE8-9578-EC40A40F08BE}" presName="rect1" presStyleLbl="alignAcc1" presStyleIdx="0" presStyleCnt="3"/>
      <dgm:spPr/>
    </dgm:pt>
    <dgm:pt modelId="{135B869F-ABAC-467C-8009-2D5F5524D95D}" type="pres">
      <dgm:prSet presAssocID="{11062E9D-E03F-4985-B706-F2867DDDC3C3}" presName="vertSpace2" presStyleLbl="node1" presStyleIdx="0" presStyleCnt="3"/>
      <dgm:spPr/>
    </dgm:pt>
    <dgm:pt modelId="{C8F9D54E-FACE-4B04-84A4-9B4FBB9BE680}" type="pres">
      <dgm:prSet presAssocID="{11062E9D-E03F-4985-B706-F2867DDDC3C3}" presName="circle2" presStyleLbl="node1" presStyleIdx="1" presStyleCnt="3"/>
      <dgm:spPr/>
    </dgm:pt>
    <dgm:pt modelId="{06D12FAE-8B04-4B2B-B607-A9FA4996EA51}" type="pres">
      <dgm:prSet presAssocID="{11062E9D-E03F-4985-B706-F2867DDDC3C3}" presName="rect2" presStyleLbl="alignAcc1" presStyleIdx="1" presStyleCnt="3"/>
      <dgm:spPr/>
    </dgm:pt>
    <dgm:pt modelId="{3EC75AF9-5DEA-4078-BB92-3C79078A8CE0}" type="pres">
      <dgm:prSet presAssocID="{5934480A-CDBF-4DF6-B759-9F0FE6AC35C2}" presName="vertSpace3" presStyleLbl="node1" presStyleIdx="1" presStyleCnt="3"/>
      <dgm:spPr/>
    </dgm:pt>
    <dgm:pt modelId="{0DA2414B-1616-4E12-B2E2-7E437343C5B1}" type="pres">
      <dgm:prSet presAssocID="{5934480A-CDBF-4DF6-B759-9F0FE6AC35C2}" presName="circle3" presStyleLbl="node1" presStyleIdx="2" presStyleCnt="3"/>
      <dgm:spPr/>
    </dgm:pt>
    <dgm:pt modelId="{843A69BD-1287-4A6F-823B-C50883955C7C}" type="pres">
      <dgm:prSet presAssocID="{5934480A-CDBF-4DF6-B759-9F0FE6AC35C2}" presName="rect3" presStyleLbl="alignAcc1" presStyleIdx="2" presStyleCnt="3"/>
      <dgm:spPr/>
    </dgm:pt>
    <dgm:pt modelId="{633A2EB2-14E1-4158-B3CB-FE9D00E7A343}" type="pres">
      <dgm:prSet presAssocID="{7310A5B7-C9CD-4AE8-9578-EC40A40F08B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59035F7D-8696-4449-A81E-B33A7A088365}" type="pres">
      <dgm:prSet presAssocID="{7310A5B7-C9CD-4AE8-9578-EC40A40F08BE}" presName="rect1ChTx" presStyleLbl="alignAcc1" presStyleIdx="2" presStyleCnt="3">
        <dgm:presLayoutVars>
          <dgm:bulletEnabled val="1"/>
        </dgm:presLayoutVars>
      </dgm:prSet>
      <dgm:spPr/>
    </dgm:pt>
    <dgm:pt modelId="{45894D7F-C107-4776-92AD-B2EDC24472ED}" type="pres">
      <dgm:prSet presAssocID="{11062E9D-E03F-4985-B706-F2867DDDC3C3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C8DDE89F-B810-4BE5-B853-DBE163D9CA1E}" type="pres">
      <dgm:prSet presAssocID="{11062E9D-E03F-4985-B706-F2867DDDC3C3}" presName="rect2ChTx" presStyleLbl="alignAcc1" presStyleIdx="2" presStyleCnt="3">
        <dgm:presLayoutVars>
          <dgm:bulletEnabled val="1"/>
        </dgm:presLayoutVars>
      </dgm:prSet>
      <dgm:spPr/>
    </dgm:pt>
    <dgm:pt modelId="{6D3FEF46-1876-4000-9BF2-47510E9B99C2}" type="pres">
      <dgm:prSet presAssocID="{5934480A-CDBF-4DF6-B759-9F0FE6AC35C2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29812C8-9604-4520-8185-7F5B17C7B0C8}" type="pres">
      <dgm:prSet presAssocID="{5934480A-CDBF-4DF6-B759-9F0FE6AC35C2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FB10C901-814B-493B-A6F2-8D98BD11AEFF}" srcId="{7310A5B7-C9CD-4AE8-9578-EC40A40F08BE}" destId="{1EDB1F3C-9548-449B-B44F-13B450825D3C}" srcOrd="0" destOrd="0" parTransId="{B059C684-8809-49A8-9BBE-5AA3605B6615}" sibTransId="{2CA26A37-4E79-43B8-A1A3-650D4B267F9D}"/>
    <dgm:cxn modelId="{78687602-9CEC-47FF-BF65-4201047ED829}" srcId="{5934480A-CDBF-4DF6-B759-9F0FE6AC35C2}" destId="{78DCC818-93C2-4668-8179-71EF84727C49}" srcOrd="0" destOrd="0" parTransId="{ACA3713E-4460-4F66-BDFD-4835C878D05E}" sibTransId="{77CBBF63-7B97-447D-92DC-C8E6ECA0FEBD}"/>
    <dgm:cxn modelId="{3A090F29-4497-4C1C-8EF7-A3096BE3ADE0}" type="presOf" srcId="{78DCC818-93C2-4668-8179-71EF84727C49}" destId="{D29812C8-9604-4520-8185-7F5B17C7B0C8}" srcOrd="0" destOrd="0" presId="urn:microsoft.com/office/officeart/2005/8/layout/target3"/>
    <dgm:cxn modelId="{8A3A572E-35E3-4BAF-BF57-B114A0BBAAF1}" type="presOf" srcId="{5934480A-CDBF-4DF6-B759-9F0FE6AC35C2}" destId="{843A69BD-1287-4A6F-823B-C50883955C7C}" srcOrd="0" destOrd="0" presId="urn:microsoft.com/office/officeart/2005/8/layout/target3"/>
    <dgm:cxn modelId="{E7B2163B-2774-40DA-B015-ED8CC8961ABF}" type="presOf" srcId="{7310A5B7-C9CD-4AE8-9578-EC40A40F08BE}" destId="{633A2EB2-14E1-4158-B3CB-FE9D00E7A343}" srcOrd="1" destOrd="0" presId="urn:microsoft.com/office/officeart/2005/8/layout/target3"/>
    <dgm:cxn modelId="{5ACCD046-15DD-4757-AEF1-49B2A28F67DE}" srcId="{11062E9D-E03F-4985-B706-F2867DDDC3C3}" destId="{C09CF7B4-D617-49A6-9C79-E3E4EF2938BB}" srcOrd="0" destOrd="0" parTransId="{833F8F80-7B24-40F3-BE9B-9C91750F159C}" sibTransId="{B9E86DB3-44F5-4A97-8055-EA48A4F75A90}"/>
    <dgm:cxn modelId="{2D56F148-30B1-4DF5-BEEE-EE1E7CBCF9C5}" type="presOf" srcId="{5934480A-CDBF-4DF6-B759-9F0FE6AC35C2}" destId="{6D3FEF46-1876-4000-9BF2-47510E9B99C2}" srcOrd="1" destOrd="0" presId="urn:microsoft.com/office/officeart/2005/8/layout/target3"/>
    <dgm:cxn modelId="{E8C71F4A-3B9A-485D-8129-962D27229AA6}" type="presOf" srcId="{7310A5B7-C9CD-4AE8-9578-EC40A40F08BE}" destId="{88167CEC-F355-4477-92DB-DA8FC93258F6}" srcOrd="0" destOrd="0" presId="urn:microsoft.com/office/officeart/2005/8/layout/target3"/>
    <dgm:cxn modelId="{AC66E36F-1B6F-4D5E-955A-4ED869B2B469}" type="presOf" srcId="{11062E9D-E03F-4985-B706-F2867DDDC3C3}" destId="{06D12FAE-8B04-4B2B-B607-A9FA4996EA51}" srcOrd="0" destOrd="0" presId="urn:microsoft.com/office/officeart/2005/8/layout/target3"/>
    <dgm:cxn modelId="{34C22F72-8CF1-425F-A93A-2AB9475BE12B}" type="presOf" srcId="{C0C4FC17-7F74-47BE-A1A9-61774545E039}" destId="{9C18C420-9CC2-4FEC-BA43-21289F80580E}" srcOrd="0" destOrd="0" presId="urn:microsoft.com/office/officeart/2005/8/layout/target3"/>
    <dgm:cxn modelId="{86C10CAD-82DD-4EC7-9453-A595C9BEAE10}" type="presOf" srcId="{1EDB1F3C-9548-449B-B44F-13B450825D3C}" destId="{59035F7D-8696-4449-A81E-B33A7A088365}" srcOrd="0" destOrd="0" presId="urn:microsoft.com/office/officeart/2005/8/layout/target3"/>
    <dgm:cxn modelId="{86F6DBBB-7A9F-407F-805C-C30B46733903}" type="presOf" srcId="{C09CF7B4-D617-49A6-9C79-E3E4EF2938BB}" destId="{C8DDE89F-B810-4BE5-B853-DBE163D9CA1E}" srcOrd="0" destOrd="0" presId="urn:microsoft.com/office/officeart/2005/8/layout/target3"/>
    <dgm:cxn modelId="{D6550BBE-D95A-4E1D-8A06-3947F95E4B8F}" type="presOf" srcId="{11062E9D-E03F-4985-B706-F2867DDDC3C3}" destId="{45894D7F-C107-4776-92AD-B2EDC24472ED}" srcOrd="1" destOrd="0" presId="urn:microsoft.com/office/officeart/2005/8/layout/target3"/>
    <dgm:cxn modelId="{72000BC9-E275-4372-AF38-BEA554B8C185}" srcId="{C0C4FC17-7F74-47BE-A1A9-61774545E039}" destId="{11062E9D-E03F-4985-B706-F2867DDDC3C3}" srcOrd="1" destOrd="0" parTransId="{5B482437-6FC0-4032-8A94-191B034B5AF1}" sibTransId="{22A08035-0A8C-4A45-9002-0A833311D142}"/>
    <dgm:cxn modelId="{864448EE-57ED-428B-B9BC-546AFE9079C1}" srcId="{C0C4FC17-7F74-47BE-A1A9-61774545E039}" destId="{7310A5B7-C9CD-4AE8-9578-EC40A40F08BE}" srcOrd="0" destOrd="0" parTransId="{F9FA9397-9398-449C-B9DA-02B8A4116E63}" sibTransId="{BCE4563E-901C-4231-9B1D-96916AF176D8}"/>
    <dgm:cxn modelId="{F3DD2EFF-1A16-4FD6-99BE-C5D6AC822999}" srcId="{C0C4FC17-7F74-47BE-A1A9-61774545E039}" destId="{5934480A-CDBF-4DF6-B759-9F0FE6AC35C2}" srcOrd="2" destOrd="0" parTransId="{501A4E5F-4F01-4C01-9925-DE4D79B4BC49}" sibTransId="{65B1C54A-B244-44EC-BC3A-59507CDD2CA7}"/>
    <dgm:cxn modelId="{9EF44BC3-FEC9-46CB-A8C8-8FF3840A9716}" type="presParOf" srcId="{9C18C420-9CC2-4FEC-BA43-21289F80580E}" destId="{3017E211-3D78-47D1-9AE1-4E5C4C64501E}" srcOrd="0" destOrd="0" presId="urn:microsoft.com/office/officeart/2005/8/layout/target3"/>
    <dgm:cxn modelId="{6AF0F654-2BC2-45CD-819B-A6E3839B0924}" type="presParOf" srcId="{9C18C420-9CC2-4FEC-BA43-21289F80580E}" destId="{49362107-4AA0-4CD5-A390-D410F80CCAE7}" srcOrd="1" destOrd="0" presId="urn:microsoft.com/office/officeart/2005/8/layout/target3"/>
    <dgm:cxn modelId="{2970DAE9-2C58-49EA-AA20-11BCADEA9F39}" type="presParOf" srcId="{9C18C420-9CC2-4FEC-BA43-21289F80580E}" destId="{88167CEC-F355-4477-92DB-DA8FC93258F6}" srcOrd="2" destOrd="0" presId="urn:microsoft.com/office/officeart/2005/8/layout/target3"/>
    <dgm:cxn modelId="{44C6A777-A35A-4A19-BBDD-86B3A4A4580E}" type="presParOf" srcId="{9C18C420-9CC2-4FEC-BA43-21289F80580E}" destId="{135B869F-ABAC-467C-8009-2D5F5524D95D}" srcOrd="3" destOrd="0" presId="urn:microsoft.com/office/officeart/2005/8/layout/target3"/>
    <dgm:cxn modelId="{7AB49DC5-A2AD-4894-8495-6D3982686FDF}" type="presParOf" srcId="{9C18C420-9CC2-4FEC-BA43-21289F80580E}" destId="{C8F9D54E-FACE-4B04-84A4-9B4FBB9BE680}" srcOrd="4" destOrd="0" presId="urn:microsoft.com/office/officeart/2005/8/layout/target3"/>
    <dgm:cxn modelId="{6E871897-59EA-4095-B12A-7539FF2A0E8A}" type="presParOf" srcId="{9C18C420-9CC2-4FEC-BA43-21289F80580E}" destId="{06D12FAE-8B04-4B2B-B607-A9FA4996EA51}" srcOrd="5" destOrd="0" presId="urn:microsoft.com/office/officeart/2005/8/layout/target3"/>
    <dgm:cxn modelId="{4722A82D-49B4-42EA-BAF4-8075451A5E82}" type="presParOf" srcId="{9C18C420-9CC2-4FEC-BA43-21289F80580E}" destId="{3EC75AF9-5DEA-4078-BB92-3C79078A8CE0}" srcOrd="6" destOrd="0" presId="urn:microsoft.com/office/officeart/2005/8/layout/target3"/>
    <dgm:cxn modelId="{C6D4A9C5-6135-4FC8-899E-1DDF96CFE1DC}" type="presParOf" srcId="{9C18C420-9CC2-4FEC-BA43-21289F80580E}" destId="{0DA2414B-1616-4E12-B2E2-7E437343C5B1}" srcOrd="7" destOrd="0" presId="urn:microsoft.com/office/officeart/2005/8/layout/target3"/>
    <dgm:cxn modelId="{37AB47FF-9941-42B6-AB10-15E9730275F4}" type="presParOf" srcId="{9C18C420-9CC2-4FEC-BA43-21289F80580E}" destId="{843A69BD-1287-4A6F-823B-C50883955C7C}" srcOrd="8" destOrd="0" presId="urn:microsoft.com/office/officeart/2005/8/layout/target3"/>
    <dgm:cxn modelId="{23523ED4-0F2A-4724-8D8F-1C9B50FA9A21}" type="presParOf" srcId="{9C18C420-9CC2-4FEC-BA43-21289F80580E}" destId="{633A2EB2-14E1-4158-B3CB-FE9D00E7A343}" srcOrd="9" destOrd="0" presId="urn:microsoft.com/office/officeart/2005/8/layout/target3"/>
    <dgm:cxn modelId="{FA6D71D8-2CAA-4858-A190-C7C7D2BB0FCE}" type="presParOf" srcId="{9C18C420-9CC2-4FEC-BA43-21289F80580E}" destId="{59035F7D-8696-4449-A81E-B33A7A088365}" srcOrd="10" destOrd="0" presId="urn:microsoft.com/office/officeart/2005/8/layout/target3"/>
    <dgm:cxn modelId="{0985376E-5B36-46A7-93D2-8CC91B078B54}" type="presParOf" srcId="{9C18C420-9CC2-4FEC-BA43-21289F80580E}" destId="{45894D7F-C107-4776-92AD-B2EDC24472ED}" srcOrd="11" destOrd="0" presId="urn:microsoft.com/office/officeart/2005/8/layout/target3"/>
    <dgm:cxn modelId="{8CB51A42-09DB-473D-96EF-005E37C4AE20}" type="presParOf" srcId="{9C18C420-9CC2-4FEC-BA43-21289F80580E}" destId="{C8DDE89F-B810-4BE5-B853-DBE163D9CA1E}" srcOrd="12" destOrd="0" presId="urn:microsoft.com/office/officeart/2005/8/layout/target3"/>
    <dgm:cxn modelId="{1DD04D66-FE7F-4767-998C-3F343E301D93}" type="presParOf" srcId="{9C18C420-9CC2-4FEC-BA43-21289F80580E}" destId="{6D3FEF46-1876-4000-9BF2-47510E9B99C2}" srcOrd="13" destOrd="0" presId="urn:microsoft.com/office/officeart/2005/8/layout/target3"/>
    <dgm:cxn modelId="{989538D2-066B-424C-A0CA-E25B8AF72D34}" type="presParOf" srcId="{9C18C420-9CC2-4FEC-BA43-21289F80580E}" destId="{D29812C8-9604-4520-8185-7F5B17C7B0C8}" srcOrd="14" destOrd="0" presId="urn:microsoft.com/office/officeart/2005/8/layout/targe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E8AE9-F781-44A8-BEE8-CB353FFB0807}" type="doc">
      <dgm:prSet loTypeId="urn:microsoft.com/office/officeart/2005/8/layout/lProcess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9EB2BF-C5AB-4957-B9A1-D99D0893D6CC}">
      <dgm:prSet phldrT="[Текст]" custT="1"/>
      <dgm:spPr/>
      <dgm:t>
        <a:bodyPr/>
        <a:lstStyle/>
        <a:p>
          <a:endParaRPr lang="ru-RU" sz="2100" b="0" i="0" dirty="0"/>
        </a:p>
        <a:p>
          <a:r>
            <a:rPr lang="ru-RU" sz="2100" b="0" i="0" dirty="0"/>
            <a:t>В  сфере деятельности по опеке и попечительству </a:t>
          </a:r>
          <a:br>
            <a:rPr lang="ru-RU" sz="2100" b="0" i="0" dirty="0"/>
          </a:br>
          <a:r>
            <a:rPr lang="ru-RU" sz="2100" b="0" i="0" dirty="0"/>
            <a:t>1 123,3 </a:t>
          </a:r>
          <a:r>
            <a:rPr lang="ru-RU" sz="2100" b="0" i="0" dirty="0" err="1"/>
            <a:t>т.р</a:t>
          </a:r>
          <a:r>
            <a:rPr lang="ru-RU" sz="2100" b="0" i="0" dirty="0"/>
            <a:t>. (100%)</a:t>
          </a:r>
        </a:p>
        <a:p>
          <a:endParaRPr lang="ru-RU" sz="2100" b="0" dirty="0"/>
        </a:p>
      </dgm:t>
    </dgm:pt>
    <dgm:pt modelId="{4E631B3F-87C0-47D3-AC13-B0CD770E5973}" type="parTrans" cxnId="{794E44A2-4640-4857-AD5F-DD683F46C56B}">
      <dgm:prSet/>
      <dgm:spPr/>
      <dgm:t>
        <a:bodyPr/>
        <a:lstStyle/>
        <a:p>
          <a:endParaRPr lang="ru-RU"/>
        </a:p>
      </dgm:t>
    </dgm:pt>
    <dgm:pt modelId="{50C6FFE7-4ACD-4472-8EB6-751F9A8A8011}" type="sibTrans" cxnId="{794E44A2-4640-4857-AD5F-DD683F46C56B}">
      <dgm:prSet/>
      <dgm:spPr/>
      <dgm:t>
        <a:bodyPr/>
        <a:lstStyle/>
        <a:p>
          <a:endParaRPr lang="ru-RU"/>
        </a:p>
      </dgm:t>
    </dgm:pt>
    <dgm:pt modelId="{F80DE232-8864-481F-BEF4-7338EBBB0DCF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0" kern="1200" dirty="0">
              <a:solidFill>
                <a:srgbClr val="003366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КДН 842,5 </a:t>
          </a:r>
          <a:r>
            <a:rPr lang="ru-RU" sz="2000" b="0" kern="1200" dirty="0" err="1">
              <a:solidFill>
                <a:srgbClr val="003366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т.р</a:t>
          </a:r>
          <a:r>
            <a:rPr lang="ru-RU" sz="2000" b="0" kern="1200" dirty="0">
              <a:solidFill>
                <a:srgbClr val="003366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. (100%)</a:t>
          </a:r>
        </a:p>
      </dgm:t>
    </dgm:pt>
    <dgm:pt modelId="{D1C836F7-BA0F-4BBA-90FF-EF7310CC004C}" type="parTrans" cxnId="{C82959AE-BE83-4A04-9310-1CDB2AFABCEB}">
      <dgm:prSet/>
      <dgm:spPr/>
      <dgm:t>
        <a:bodyPr/>
        <a:lstStyle/>
        <a:p>
          <a:endParaRPr lang="ru-RU"/>
        </a:p>
      </dgm:t>
    </dgm:pt>
    <dgm:pt modelId="{F5797C87-D6C9-45D2-925C-67E347418526}" type="sibTrans" cxnId="{C82959AE-BE83-4A04-9310-1CDB2AFABCEB}">
      <dgm:prSet/>
      <dgm:spPr/>
      <dgm:t>
        <a:bodyPr/>
        <a:lstStyle/>
        <a:p>
          <a:endParaRPr lang="ru-RU"/>
        </a:p>
      </dgm:t>
    </dgm:pt>
    <dgm:pt modelId="{187CF970-2B13-4186-A8E1-931938716308}">
      <dgm:prSet phldrT="[Текст]" custT="1"/>
      <dgm:spPr/>
      <dgm:t>
        <a:bodyPr/>
        <a:lstStyle/>
        <a:p>
          <a:r>
            <a:rPr lang="ru-RU" sz="2100" dirty="0"/>
            <a:t>в сфере охраны труда </a:t>
          </a:r>
        </a:p>
        <a:p>
          <a:r>
            <a:rPr lang="ru-RU" sz="2100" dirty="0"/>
            <a:t>280,8 </a:t>
          </a:r>
          <a:r>
            <a:rPr lang="ru-RU" sz="2100" dirty="0" err="1"/>
            <a:t>т.р</a:t>
          </a:r>
          <a:r>
            <a:rPr lang="ru-RU" sz="2100" dirty="0"/>
            <a:t> (100%)</a:t>
          </a:r>
        </a:p>
      </dgm:t>
    </dgm:pt>
    <dgm:pt modelId="{EC264D95-579B-48B0-9758-5493742313EA}" type="parTrans" cxnId="{16D597B0-9D2B-4320-89DA-AAF474FFF8AA}">
      <dgm:prSet/>
      <dgm:spPr/>
      <dgm:t>
        <a:bodyPr/>
        <a:lstStyle/>
        <a:p>
          <a:endParaRPr lang="ru-RU"/>
        </a:p>
      </dgm:t>
    </dgm:pt>
    <dgm:pt modelId="{0AFD7841-4495-4455-801E-30A3473C2EA9}" type="sibTrans" cxnId="{16D597B0-9D2B-4320-89DA-AAF474FFF8AA}">
      <dgm:prSet/>
      <dgm:spPr/>
      <dgm:t>
        <a:bodyPr/>
        <a:lstStyle/>
        <a:p>
          <a:endParaRPr lang="ru-RU"/>
        </a:p>
      </dgm:t>
    </dgm:pt>
    <dgm:pt modelId="{7F7F54CC-9191-4F7D-886B-28D689054321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0" dirty="0"/>
            <a:t>в сфере адм. правонарушений 562,1т.р. (100%)</a:t>
          </a:r>
          <a:endParaRPr lang="ru-RU" sz="1700" b="0" dirty="0"/>
        </a:p>
      </dgm:t>
    </dgm:pt>
    <dgm:pt modelId="{22796B56-FB7C-4BD5-8FBD-43D16886CA01}" type="parTrans" cxnId="{3DBD6226-02BD-4473-B5AE-6FBE689A1C63}">
      <dgm:prSet/>
      <dgm:spPr/>
      <dgm:t>
        <a:bodyPr/>
        <a:lstStyle/>
        <a:p>
          <a:endParaRPr lang="ru-RU"/>
        </a:p>
      </dgm:t>
    </dgm:pt>
    <dgm:pt modelId="{62E6727D-B578-44C0-B493-65D6F0DF168C}" type="sibTrans" cxnId="{3DBD6226-02BD-4473-B5AE-6FBE689A1C63}">
      <dgm:prSet/>
      <dgm:spPr/>
      <dgm:t>
        <a:bodyPr/>
        <a:lstStyle/>
        <a:p>
          <a:endParaRPr lang="ru-RU"/>
        </a:p>
      </dgm:t>
    </dgm:pt>
    <dgm:pt modelId="{CCE960F0-71F6-4233-A144-A535C033E02D}">
      <dgm:prSet phldrT="[Текст]" custT="1"/>
      <dgm:spPr/>
      <dgm:t>
        <a:bodyPr/>
        <a:lstStyle/>
        <a:p>
          <a:r>
            <a:rPr lang="ru-RU" sz="2000" b="0" dirty="0"/>
            <a:t>Составление списков кандидатов в присяжные заседатели 4,3т.р. (100%)</a:t>
          </a:r>
        </a:p>
      </dgm:t>
    </dgm:pt>
    <dgm:pt modelId="{458B5AB0-9BC2-44BA-BF8B-6A5A86D3C131}" type="parTrans" cxnId="{2D2C95D4-444E-4C4A-BF75-79F9A032F36B}">
      <dgm:prSet/>
      <dgm:spPr/>
      <dgm:t>
        <a:bodyPr/>
        <a:lstStyle/>
        <a:p>
          <a:endParaRPr lang="ru-RU"/>
        </a:p>
      </dgm:t>
    </dgm:pt>
    <dgm:pt modelId="{38F53CE3-FC35-4EDB-A1D7-017210C8C690}" type="sibTrans" cxnId="{2D2C95D4-444E-4C4A-BF75-79F9A032F36B}">
      <dgm:prSet/>
      <dgm:spPr/>
      <dgm:t>
        <a:bodyPr/>
        <a:lstStyle/>
        <a:p>
          <a:endParaRPr lang="ru-RU"/>
        </a:p>
      </dgm:t>
    </dgm:pt>
    <dgm:pt modelId="{02E63C49-E40D-4682-A601-5CB1792A290B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0" dirty="0"/>
            <a:t>установление регулируемых тарифов 26,1 </a:t>
          </a:r>
          <a:r>
            <a:rPr lang="ru-RU" sz="2000" b="0" dirty="0" err="1"/>
            <a:t>т.р</a:t>
          </a:r>
          <a:r>
            <a:rPr lang="ru-RU" sz="2000" b="0" dirty="0"/>
            <a:t>. (0,46%)</a:t>
          </a:r>
        </a:p>
      </dgm:t>
    </dgm:pt>
    <dgm:pt modelId="{9105073B-CFF6-42E8-961F-3EEDC8358ED7}" type="parTrans" cxnId="{7AE28355-E13F-428B-AC9D-10BEE913EABD}">
      <dgm:prSet/>
      <dgm:spPr/>
      <dgm:t>
        <a:bodyPr/>
        <a:lstStyle/>
        <a:p>
          <a:endParaRPr lang="ru-RU"/>
        </a:p>
      </dgm:t>
    </dgm:pt>
    <dgm:pt modelId="{017F551A-1FB5-4072-9173-FD8FF2FE875A}" type="sibTrans" cxnId="{7AE28355-E13F-428B-AC9D-10BEE913EABD}">
      <dgm:prSet/>
      <dgm:spPr/>
      <dgm:t>
        <a:bodyPr/>
        <a:lstStyle/>
        <a:p>
          <a:endParaRPr lang="ru-RU"/>
        </a:p>
      </dgm:t>
    </dgm:pt>
    <dgm:pt modelId="{9027549E-4F8C-44FC-A1EA-CD6FB42BE0A3}" type="pres">
      <dgm:prSet presAssocID="{A6BE8AE9-F781-44A8-BEE8-CB353FFB0807}" presName="Name0" presStyleCnt="0">
        <dgm:presLayoutVars>
          <dgm:dir/>
          <dgm:animLvl val="lvl"/>
          <dgm:resizeHandles val="exact"/>
        </dgm:presLayoutVars>
      </dgm:prSet>
      <dgm:spPr/>
    </dgm:pt>
    <dgm:pt modelId="{4CFBB2DD-548B-4617-9A0D-85C3A431090A}" type="pres">
      <dgm:prSet presAssocID="{679EB2BF-C5AB-4957-B9A1-D99D0893D6CC}" presName="vertFlow" presStyleCnt="0"/>
      <dgm:spPr/>
    </dgm:pt>
    <dgm:pt modelId="{941308C5-4254-4E48-9C87-FE205C52C959}" type="pres">
      <dgm:prSet presAssocID="{679EB2BF-C5AB-4957-B9A1-D99D0893D6CC}" presName="header" presStyleLbl="node1" presStyleIdx="0" presStyleCnt="2" custScaleX="125846" custScaleY="168572"/>
      <dgm:spPr/>
    </dgm:pt>
    <dgm:pt modelId="{0F057307-422E-4DBC-928A-5313C98F312C}" type="pres">
      <dgm:prSet presAssocID="{D1C836F7-BA0F-4BBA-90FF-EF7310CC004C}" presName="parTrans" presStyleLbl="sibTrans2D1" presStyleIdx="0" presStyleCnt="4"/>
      <dgm:spPr/>
    </dgm:pt>
    <dgm:pt modelId="{F243930E-33FD-4C52-99C1-DE8312E85460}" type="pres">
      <dgm:prSet presAssocID="{F80DE232-8864-481F-BEF4-7338EBBB0DCF}" presName="child" presStyleLbl="alignAccFollowNode1" presStyleIdx="0" presStyleCnt="4" custScaleY="109809">
        <dgm:presLayoutVars>
          <dgm:chMax val="0"/>
          <dgm:bulletEnabled val="1"/>
        </dgm:presLayoutVars>
      </dgm:prSet>
      <dgm:spPr/>
    </dgm:pt>
    <dgm:pt modelId="{F28E6BA6-8F44-4E46-9DF5-E8D84C32F04D}" type="pres">
      <dgm:prSet presAssocID="{679EB2BF-C5AB-4957-B9A1-D99D0893D6CC}" presName="hSp" presStyleCnt="0"/>
      <dgm:spPr/>
    </dgm:pt>
    <dgm:pt modelId="{643AD558-4254-45BB-82B9-1941C85B83C6}" type="pres">
      <dgm:prSet presAssocID="{187CF970-2B13-4186-A8E1-931938716308}" presName="vertFlow" presStyleCnt="0"/>
      <dgm:spPr/>
    </dgm:pt>
    <dgm:pt modelId="{4AB15570-1223-4E41-B16A-BE99ED0BBFD7}" type="pres">
      <dgm:prSet presAssocID="{187CF970-2B13-4186-A8E1-931938716308}" presName="header" presStyleLbl="node1" presStyleIdx="1" presStyleCnt="2" custScaleX="142193" custScaleY="119900"/>
      <dgm:spPr/>
    </dgm:pt>
    <dgm:pt modelId="{6FE72BFF-43A9-45CF-9ACD-9A24BEA2FE48}" type="pres">
      <dgm:prSet presAssocID="{22796B56-FB7C-4BD5-8FBD-43D16886CA01}" presName="parTrans" presStyleLbl="sibTrans2D1" presStyleIdx="1" presStyleCnt="4"/>
      <dgm:spPr/>
    </dgm:pt>
    <dgm:pt modelId="{4FD39CE6-9E6D-496E-B018-F2DD54E0B56F}" type="pres">
      <dgm:prSet presAssocID="{7F7F54CC-9191-4F7D-886B-28D689054321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0119E64F-7FBD-4A05-9BAA-61B63987362A}" type="pres">
      <dgm:prSet presAssocID="{62E6727D-B578-44C0-B493-65D6F0DF168C}" presName="sibTrans" presStyleLbl="sibTrans2D1" presStyleIdx="2" presStyleCnt="4"/>
      <dgm:spPr/>
    </dgm:pt>
    <dgm:pt modelId="{4ED1D6B7-A299-4447-9D9D-C7200984263B}" type="pres">
      <dgm:prSet presAssocID="{02E63C49-E40D-4682-A601-5CB1792A290B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68B4BDE-383C-498D-915D-8BDB4147D83D}" type="pres">
      <dgm:prSet presAssocID="{017F551A-1FB5-4072-9173-FD8FF2FE875A}" presName="sibTrans" presStyleLbl="sibTrans2D1" presStyleIdx="3" presStyleCnt="4"/>
      <dgm:spPr/>
    </dgm:pt>
    <dgm:pt modelId="{8E54307A-F70F-407F-ACC1-4D5457B8489D}" type="pres">
      <dgm:prSet presAssocID="{CCE960F0-71F6-4233-A144-A535C033E02D}" presName="child" presStyleLbl="alignAccFollowNode1" presStyleIdx="3" presStyleCnt="4" custScaleX="149440">
        <dgm:presLayoutVars>
          <dgm:chMax val="0"/>
          <dgm:bulletEnabled val="1"/>
        </dgm:presLayoutVars>
      </dgm:prSet>
      <dgm:spPr/>
    </dgm:pt>
  </dgm:ptLst>
  <dgm:cxnLst>
    <dgm:cxn modelId="{533CD618-C9A8-49B6-833A-B8ADE9175327}" type="presOf" srcId="{02E63C49-E40D-4682-A601-5CB1792A290B}" destId="{4ED1D6B7-A299-4447-9D9D-C7200984263B}" srcOrd="0" destOrd="0" presId="urn:microsoft.com/office/officeart/2005/8/layout/lProcess1"/>
    <dgm:cxn modelId="{3DBD6226-02BD-4473-B5AE-6FBE689A1C63}" srcId="{187CF970-2B13-4186-A8E1-931938716308}" destId="{7F7F54CC-9191-4F7D-886B-28D689054321}" srcOrd="0" destOrd="0" parTransId="{22796B56-FB7C-4BD5-8FBD-43D16886CA01}" sibTransId="{62E6727D-B578-44C0-B493-65D6F0DF168C}"/>
    <dgm:cxn modelId="{EC858329-3FCA-45A7-8B88-AA8634C56C1D}" type="presOf" srcId="{F80DE232-8864-481F-BEF4-7338EBBB0DCF}" destId="{F243930E-33FD-4C52-99C1-DE8312E85460}" srcOrd="0" destOrd="0" presId="urn:microsoft.com/office/officeart/2005/8/layout/lProcess1"/>
    <dgm:cxn modelId="{6E116840-975E-4B3B-A076-23DB50B9F97D}" type="presOf" srcId="{22796B56-FB7C-4BD5-8FBD-43D16886CA01}" destId="{6FE72BFF-43A9-45CF-9ACD-9A24BEA2FE48}" srcOrd="0" destOrd="0" presId="urn:microsoft.com/office/officeart/2005/8/layout/lProcess1"/>
    <dgm:cxn modelId="{D9CB805B-4D62-473F-8DD1-614295AB4599}" type="presOf" srcId="{A6BE8AE9-F781-44A8-BEE8-CB353FFB0807}" destId="{9027549E-4F8C-44FC-A1EA-CD6FB42BE0A3}" srcOrd="0" destOrd="0" presId="urn:microsoft.com/office/officeart/2005/8/layout/lProcess1"/>
    <dgm:cxn modelId="{50FABD60-57CF-48E7-9DCE-96CA8532AD06}" type="presOf" srcId="{62E6727D-B578-44C0-B493-65D6F0DF168C}" destId="{0119E64F-7FBD-4A05-9BAA-61B63987362A}" srcOrd="0" destOrd="0" presId="urn:microsoft.com/office/officeart/2005/8/layout/lProcess1"/>
    <dgm:cxn modelId="{98D57770-AC6F-4C2A-B26B-222CA4E6878C}" type="presOf" srcId="{7F7F54CC-9191-4F7D-886B-28D689054321}" destId="{4FD39CE6-9E6D-496E-B018-F2DD54E0B56F}" srcOrd="0" destOrd="0" presId="urn:microsoft.com/office/officeart/2005/8/layout/lProcess1"/>
    <dgm:cxn modelId="{7AE28355-E13F-428B-AC9D-10BEE913EABD}" srcId="{187CF970-2B13-4186-A8E1-931938716308}" destId="{02E63C49-E40D-4682-A601-5CB1792A290B}" srcOrd="1" destOrd="0" parTransId="{9105073B-CFF6-42E8-961F-3EEDC8358ED7}" sibTransId="{017F551A-1FB5-4072-9173-FD8FF2FE875A}"/>
    <dgm:cxn modelId="{2F937788-A86C-4FAF-A1C4-6303C0F66CAE}" type="presOf" srcId="{CCE960F0-71F6-4233-A144-A535C033E02D}" destId="{8E54307A-F70F-407F-ACC1-4D5457B8489D}" srcOrd="0" destOrd="0" presId="urn:microsoft.com/office/officeart/2005/8/layout/lProcess1"/>
    <dgm:cxn modelId="{794E44A2-4640-4857-AD5F-DD683F46C56B}" srcId="{A6BE8AE9-F781-44A8-BEE8-CB353FFB0807}" destId="{679EB2BF-C5AB-4957-B9A1-D99D0893D6CC}" srcOrd="0" destOrd="0" parTransId="{4E631B3F-87C0-47D3-AC13-B0CD770E5973}" sibTransId="{50C6FFE7-4ACD-4472-8EB6-751F9A8A8011}"/>
    <dgm:cxn modelId="{C82959AE-BE83-4A04-9310-1CDB2AFABCEB}" srcId="{679EB2BF-C5AB-4957-B9A1-D99D0893D6CC}" destId="{F80DE232-8864-481F-BEF4-7338EBBB0DCF}" srcOrd="0" destOrd="0" parTransId="{D1C836F7-BA0F-4BBA-90FF-EF7310CC004C}" sibTransId="{F5797C87-D6C9-45D2-925C-67E347418526}"/>
    <dgm:cxn modelId="{16D597B0-9D2B-4320-89DA-AAF474FFF8AA}" srcId="{A6BE8AE9-F781-44A8-BEE8-CB353FFB0807}" destId="{187CF970-2B13-4186-A8E1-931938716308}" srcOrd="1" destOrd="0" parTransId="{EC264D95-579B-48B0-9758-5493742313EA}" sibTransId="{0AFD7841-4495-4455-801E-30A3473C2EA9}"/>
    <dgm:cxn modelId="{195491B5-7FF4-4981-A925-B43E3E43F7EC}" type="presOf" srcId="{679EB2BF-C5AB-4957-B9A1-D99D0893D6CC}" destId="{941308C5-4254-4E48-9C87-FE205C52C959}" srcOrd="0" destOrd="0" presId="urn:microsoft.com/office/officeart/2005/8/layout/lProcess1"/>
    <dgm:cxn modelId="{B8FDFEC2-4FC3-4AA0-A005-0C5B028F2705}" type="presOf" srcId="{187CF970-2B13-4186-A8E1-931938716308}" destId="{4AB15570-1223-4E41-B16A-BE99ED0BBFD7}" srcOrd="0" destOrd="0" presId="urn:microsoft.com/office/officeart/2005/8/layout/lProcess1"/>
    <dgm:cxn modelId="{F7F689D0-5A34-41E7-BA2E-37769111A4CD}" type="presOf" srcId="{017F551A-1FB5-4072-9173-FD8FF2FE875A}" destId="{268B4BDE-383C-498D-915D-8BDB4147D83D}" srcOrd="0" destOrd="0" presId="urn:microsoft.com/office/officeart/2005/8/layout/lProcess1"/>
    <dgm:cxn modelId="{2D2C95D4-444E-4C4A-BF75-79F9A032F36B}" srcId="{187CF970-2B13-4186-A8E1-931938716308}" destId="{CCE960F0-71F6-4233-A144-A535C033E02D}" srcOrd="2" destOrd="0" parTransId="{458B5AB0-9BC2-44BA-BF8B-6A5A86D3C131}" sibTransId="{38F53CE3-FC35-4EDB-A1D7-017210C8C690}"/>
    <dgm:cxn modelId="{FA2C8EDE-83BD-41AB-89BB-2FE1B677C70F}" type="presOf" srcId="{D1C836F7-BA0F-4BBA-90FF-EF7310CC004C}" destId="{0F057307-422E-4DBC-928A-5313C98F312C}" srcOrd="0" destOrd="0" presId="urn:microsoft.com/office/officeart/2005/8/layout/lProcess1"/>
    <dgm:cxn modelId="{86D49FB5-6034-46AF-99E2-2F0361E8B881}" type="presParOf" srcId="{9027549E-4F8C-44FC-A1EA-CD6FB42BE0A3}" destId="{4CFBB2DD-548B-4617-9A0D-85C3A431090A}" srcOrd="0" destOrd="0" presId="urn:microsoft.com/office/officeart/2005/8/layout/lProcess1"/>
    <dgm:cxn modelId="{D8691CD6-2D78-46F2-9206-6676784EAE89}" type="presParOf" srcId="{4CFBB2DD-548B-4617-9A0D-85C3A431090A}" destId="{941308C5-4254-4E48-9C87-FE205C52C959}" srcOrd="0" destOrd="0" presId="urn:microsoft.com/office/officeart/2005/8/layout/lProcess1"/>
    <dgm:cxn modelId="{C59575F8-5887-4F75-AF76-36EFDF4F2B65}" type="presParOf" srcId="{4CFBB2DD-548B-4617-9A0D-85C3A431090A}" destId="{0F057307-422E-4DBC-928A-5313C98F312C}" srcOrd="1" destOrd="0" presId="urn:microsoft.com/office/officeart/2005/8/layout/lProcess1"/>
    <dgm:cxn modelId="{65CA1DE6-5A8F-4E2B-8E8A-17D8322540A4}" type="presParOf" srcId="{4CFBB2DD-548B-4617-9A0D-85C3A431090A}" destId="{F243930E-33FD-4C52-99C1-DE8312E85460}" srcOrd="2" destOrd="0" presId="urn:microsoft.com/office/officeart/2005/8/layout/lProcess1"/>
    <dgm:cxn modelId="{52CA4D60-D804-4530-93DB-60A653797339}" type="presParOf" srcId="{9027549E-4F8C-44FC-A1EA-CD6FB42BE0A3}" destId="{F28E6BA6-8F44-4E46-9DF5-E8D84C32F04D}" srcOrd="1" destOrd="0" presId="urn:microsoft.com/office/officeart/2005/8/layout/lProcess1"/>
    <dgm:cxn modelId="{F28C879C-694D-4545-BAEA-CBBBC481AC3C}" type="presParOf" srcId="{9027549E-4F8C-44FC-A1EA-CD6FB42BE0A3}" destId="{643AD558-4254-45BB-82B9-1941C85B83C6}" srcOrd="2" destOrd="0" presId="urn:microsoft.com/office/officeart/2005/8/layout/lProcess1"/>
    <dgm:cxn modelId="{3A179E04-106D-432A-8C90-CA506CE9BD0C}" type="presParOf" srcId="{643AD558-4254-45BB-82B9-1941C85B83C6}" destId="{4AB15570-1223-4E41-B16A-BE99ED0BBFD7}" srcOrd="0" destOrd="0" presId="urn:microsoft.com/office/officeart/2005/8/layout/lProcess1"/>
    <dgm:cxn modelId="{66D465CA-DBBC-49B0-B7D2-4E560A051D88}" type="presParOf" srcId="{643AD558-4254-45BB-82B9-1941C85B83C6}" destId="{6FE72BFF-43A9-45CF-9ACD-9A24BEA2FE48}" srcOrd="1" destOrd="0" presId="urn:microsoft.com/office/officeart/2005/8/layout/lProcess1"/>
    <dgm:cxn modelId="{2673B992-AD6F-41B4-8CB2-598D15F67234}" type="presParOf" srcId="{643AD558-4254-45BB-82B9-1941C85B83C6}" destId="{4FD39CE6-9E6D-496E-B018-F2DD54E0B56F}" srcOrd="2" destOrd="0" presId="urn:microsoft.com/office/officeart/2005/8/layout/lProcess1"/>
    <dgm:cxn modelId="{6793138A-71A1-4227-807C-9267D7EEA921}" type="presParOf" srcId="{643AD558-4254-45BB-82B9-1941C85B83C6}" destId="{0119E64F-7FBD-4A05-9BAA-61B63987362A}" srcOrd="3" destOrd="0" presId="urn:microsoft.com/office/officeart/2005/8/layout/lProcess1"/>
    <dgm:cxn modelId="{FDE56302-0C05-4A3C-967A-D2AEF097E615}" type="presParOf" srcId="{643AD558-4254-45BB-82B9-1941C85B83C6}" destId="{4ED1D6B7-A299-4447-9D9D-C7200984263B}" srcOrd="4" destOrd="0" presId="urn:microsoft.com/office/officeart/2005/8/layout/lProcess1"/>
    <dgm:cxn modelId="{DC1F8AAD-B34A-47FB-A6D5-71CDF3D16546}" type="presParOf" srcId="{643AD558-4254-45BB-82B9-1941C85B83C6}" destId="{268B4BDE-383C-498D-915D-8BDB4147D83D}" srcOrd="5" destOrd="0" presId="urn:microsoft.com/office/officeart/2005/8/layout/lProcess1"/>
    <dgm:cxn modelId="{980F3953-E5ED-42D1-A4D8-09EDA6B8A620}" type="presParOf" srcId="{643AD558-4254-45BB-82B9-1941C85B83C6}" destId="{8E54307A-F70F-407F-ACC1-4D5457B8489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418C20-EECE-4175-9C91-5CA07022C06C}" type="doc">
      <dgm:prSet loTypeId="urn:microsoft.com/office/officeart/2005/8/layout/vList4#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5345A-2083-4816-B510-533DCD9089C1}">
      <dgm:prSet phldrT="[Текст]"/>
      <dgm:spPr/>
      <dgm:t>
        <a:bodyPr/>
        <a:lstStyle/>
        <a:p>
          <a:pPr algn="ctr"/>
          <a:r>
            <a:rPr lang="ru-RU" dirty="0"/>
            <a:t>- обеспечение деятельности </a:t>
          </a:r>
          <a:br>
            <a:rPr lang="ru-RU" dirty="0"/>
          </a:br>
          <a:r>
            <a:rPr lang="ru-RU" dirty="0"/>
            <a:t>МБУ «МФЦ ПГ и МУ»</a:t>
          </a:r>
        </a:p>
      </dgm:t>
    </dgm:pt>
    <dgm:pt modelId="{62FE17BE-4705-46C9-AB27-013C0F6F7470}" type="parTrans" cxnId="{D5129FA6-DC25-41B5-B3A4-0FFC68113284}">
      <dgm:prSet/>
      <dgm:spPr/>
      <dgm:t>
        <a:bodyPr/>
        <a:lstStyle/>
        <a:p>
          <a:endParaRPr lang="ru-RU"/>
        </a:p>
      </dgm:t>
    </dgm:pt>
    <dgm:pt modelId="{7A4FE1F4-04A7-42F3-8481-2FC307B8234A}" type="sibTrans" cxnId="{D5129FA6-DC25-41B5-B3A4-0FFC68113284}">
      <dgm:prSet/>
      <dgm:spPr/>
      <dgm:t>
        <a:bodyPr/>
        <a:lstStyle/>
        <a:p>
          <a:endParaRPr lang="ru-RU"/>
        </a:p>
      </dgm:t>
    </dgm:pt>
    <dgm:pt modelId="{61431922-3021-40B5-A697-58BE0E1415A8}">
      <dgm:prSet phldrT="[Текст]"/>
      <dgm:spPr/>
      <dgm:t>
        <a:bodyPr/>
        <a:lstStyle/>
        <a:p>
          <a:pPr algn="ctr"/>
          <a:r>
            <a:rPr lang="ru-RU" dirty="0"/>
            <a:t>- членские взносы некоммерческим организациям</a:t>
          </a:r>
        </a:p>
      </dgm:t>
    </dgm:pt>
    <dgm:pt modelId="{6076D7CE-F86E-4EF9-A6AD-AC8FEE187058}" type="parTrans" cxnId="{3020D0D7-2B8C-4C95-9679-20F1F11E46B8}">
      <dgm:prSet/>
      <dgm:spPr/>
      <dgm:t>
        <a:bodyPr/>
        <a:lstStyle/>
        <a:p>
          <a:endParaRPr lang="ru-RU"/>
        </a:p>
      </dgm:t>
    </dgm:pt>
    <dgm:pt modelId="{35E7C347-1FC2-4765-AE92-E707703643DB}" type="sibTrans" cxnId="{3020D0D7-2B8C-4C95-9679-20F1F11E46B8}">
      <dgm:prSet/>
      <dgm:spPr/>
      <dgm:t>
        <a:bodyPr/>
        <a:lstStyle/>
        <a:p>
          <a:endParaRPr lang="ru-RU"/>
        </a:p>
      </dgm:t>
    </dgm:pt>
    <dgm:pt modelId="{70C0479A-ED93-49E0-AC3A-0F7255CA7D53}">
      <dgm:prSet phldrT="[Текст]"/>
      <dgm:spPr/>
      <dgm:t>
        <a:bodyPr/>
        <a:lstStyle/>
        <a:p>
          <a:pPr algn="ctr"/>
          <a:r>
            <a:rPr lang="ru-RU" dirty="0"/>
            <a:t>- обеспечение деятельности комитета по имуществу</a:t>
          </a:r>
        </a:p>
      </dgm:t>
    </dgm:pt>
    <dgm:pt modelId="{4B0D896A-3966-4546-A566-38007B1E3B94}" type="parTrans" cxnId="{1BB4B054-580E-4EB0-8F19-91629EB28C39}">
      <dgm:prSet/>
      <dgm:spPr/>
      <dgm:t>
        <a:bodyPr/>
        <a:lstStyle/>
        <a:p>
          <a:endParaRPr lang="ru-RU"/>
        </a:p>
      </dgm:t>
    </dgm:pt>
    <dgm:pt modelId="{AAD9463D-EE14-4D7F-8F04-4E5EDD47B1D3}" type="sibTrans" cxnId="{1BB4B054-580E-4EB0-8F19-91629EB28C39}">
      <dgm:prSet/>
      <dgm:spPr/>
      <dgm:t>
        <a:bodyPr/>
        <a:lstStyle/>
        <a:p>
          <a:endParaRPr lang="ru-RU"/>
        </a:p>
      </dgm:t>
    </dgm:pt>
    <dgm:pt modelId="{E4316365-C4DC-4342-94E7-6EE0B0796102}">
      <dgm:prSet phldrT="[Текст]"/>
      <dgm:spPr/>
      <dgm:t>
        <a:bodyPr/>
        <a:lstStyle/>
        <a:p>
          <a:pPr algn="ctr"/>
          <a:r>
            <a:rPr lang="ru-RU" dirty="0"/>
            <a:t>- опубликование нормативно-правовых актов</a:t>
          </a:r>
        </a:p>
      </dgm:t>
    </dgm:pt>
    <dgm:pt modelId="{B3FDEF96-F152-488C-B426-A854427A445D}" type="sibTrans" cxnId="{99FF6460-9808-477C-9F22-06B6959AB2D3}">
      <dgm:prSet/>
      <dgm:spPr/>
      <dgm:t>
        <a:bodyPr/>
        <a:lstStyle/>
        <a:p>
          <a:endParaRPr lang="ru-RU"/>
        </a:p>
      </dgm:t>
    </dgm:pt>
    <dgm:pt modelId="{D4BCFB05-D3AB-4A38-A1C3-4091BD84850D}" type="parTrans" cxnId="{99FF6460-9808-477C-9F22-06B6959AB2D3}">
      <dgm:prSet/>
      <dgm:spPr/>
      <dgm:t>
        <a:bodyPr/>
        <a:lstStyle/>
        <a:p>
          <a:endParaRPr lang="ru-RU"/>
        </a:p>
      </dgm:t>
    </dgm:pt>
    <dgm:pt modelId="{8EEBBDDC-9929-4E33-A82A-3BAB872D43B4}" type="pres">
      <dgm:prSet presAssocID="{28418C20-EECE-4175-9C91-5CA07022C06C}" presName="linear" presStyleCnt="0">
        <dgm:presLayoutVars>
          <dgm:dir/>
          <dgm:resizeHandles val="exact"/>
        </dgm:presLayoutVars>
      </dgm:prSet>
      <dgm:spPr/>
    </dgm:pt>
    <dgm:pt modelId="{7E6C808E-5097-4AD7-8ADC-86AD16D06161}" type="pres">
      <dgm:prSet presAssocID="{3CC5345A-2083-4816-B510-533DCD9089C1}" presName="comp" presStyleCnt="0"/>
      <dgm:spPr/>
    </dgm:pt>
    <dgm:pt modelId="{DA0D0CC7-907C-453E-ADEA-4C8EF0A9A063}" type="pres">
      <dgm:prSet presAssocID="{3CC5345A-2083-4816-B510-533DCD9089C1}" presName="box" presStyleLbl="node1" presStyleIdx="0" presStyleCnt="4"/>
      <dgm:spPr/>
    </dgm:pt>
    <dgm:pt modelId="{C3737FD9-2750-4733-838F-71107020AF37}" type="pres">
      <dgm:prSet presAssocID="{3CC5345A-2083-4816-B510-533DCD9089C1}" presName="img" presStyleLbl="fgImgPlace1" presStyleIdx="0" presStyleCnt="4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00A9E27F-1B60-4B6D-A29F-AB03544C43FD}" type="pres">
      <dgm:prSet presAssocID="{3CC5345A-2083-4816-B510-533DCD9089C1}" presName="text" presStyleLbl="node1" presStyleIdx="0" presStyleCnt="4">
        <dgm:presLayoutVars>
          <dgm:bulletEnabled val="1"/>
        </dgm:presLayoutVars>
      </dgm:prSet>
      <dgm:spPr/>
    </dgm:pt>
    <dgm:pt modelId="{384D7791-5175-4879-A352-C145BB5ABEE3}" type="pres">
      <dgm:prSet presAssocID="{7A4FE1F4-04A7-42F3-8481-2FC307B8234A}" presName="spacer" presStyleCnt="0"/>
      <dgm:spPr/>
    </dgm:pt>
    <dgm:pt modelId="{0F4675FB-2D3F-4E12-B299-3F65BE4043AF}" type="pres">
      <dgm:prSet presAssocID="{61431922-3021-40B5-A697-58BE0E1415A8}" presName="comp" presStyleCnt="0"/>
      <dgm:spPr/>
    </dgm:pt>
    <dgm:pt modelId="{D244D155-BFFE-4291-A9A4-066F8D4A1042}" type="pres">
      <dgm:prSet presAssocID="{61431922-3021-40B5-A697-58BE0E1415A8}" presName="box" presStyleLbl="node1" presStyleIdx="1" presStyleCnt="4"/>
      <dgm:spPr/>
    </dgm:pt>
    <dgm:pt modelId="{4FD0164B-4E7D-42B1-A75B-3A2CCF922AEC}" type="pres">
      <dgm:prSet presAssocID="{61431922-3021-40B5-A697-58BE0E1415A8}" presName="img" presStyleLbl="fgImgPlace1" presStyleIdx="1" presStyleCnt="4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18B2561A-B630-4362-96E0-5FFA8C8D3D99}" type="pres">
      <dgm:prSet presAssocID="{61431922-3021-40B5-A697-58BE0E1415A8}" presName="text" presStyleLbl="node1" presStyleIdx="1" presStyleCnt="4">
        <dgm:presLayoutVars>
          <dgm:bulletEnabled val="1"/>
        </dgm:presLayoutVars>
      </dgm:prSet>
      <dgm:spPr/>
    </dgm:pt>
    <dgm:pt modelId="{B11F075F-711D-4FFA-BF36-A9B6C6E154BB}" type="pres">
      <dgm:prSet presAssocID="{35E7C347-1FC2-4765-AE92-E707703643DB}" presName="spacer" presStyleCnt="0"/>
      <dgm:spPr/>
    </dgm:pt>
    <dgm:pt modelId="{E4909246-4D1E-4257-8C70-457BFB6530F0}" type="pres">
      <dgm:prSet presAssocID="{70C0479A-ED93-49E0-AC3A-0F7255CA7D53}" presName="comp" presStyleCnt="0"/>
      <dgm:spPr/>
    </dgm:pt>
    <dgm:pt modelId="{23442846-950B-4A4B-A8F3-6E6B968C405B}" type="pres">
      <dgm:prSet presAssocID="{70C0479A-ED93-49E0-AC3A-0F7255CA7D53}" presName="box" presStyleLbl="node1" presStyleIdx="2" presStyleCnt="4"/>
      <dgm:spPr/>
    </dgm:pt>
    <dgm:pt modelId="{8DFD5F3C-0337-47D5-80CA-A1978B403FFC}" type="pres">
      <dgm:prSet presAssocID="{70C0479A-ED93-49E0-AC3A-0F7255CA7D53}" presName="img" presStyleLbl="fgImgPlace1" presStyleIdx="2" presStyleCnt="4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B3BC5E33-9E44-4F6A-9B2F-616C53D1B74E}" type="pres">
      <dgm:prSet presAssocID="{70C0479A-ED93-49E0-AC3A-0F7255CA7D53}" presName="text" presStyleLbl="node1" presStyleIdx="2" presStyleCnt="4">
        <dgm:presLayoutVars>
          <dgm:bulletEnabled val="1"/>
        </dgm:presLayoutVars>
      </dgm:prSet>
      <dgm:spPr/>
    </dgm:pt>
    <dgm:pt modelId="{D1010D38-D50C-44B0-B4E1-C22DA867279F}" type="pres">
      <dgm:prSet presAssocID="{AAD9463D-EE14-4D7F-8F04-4E5EDD47B1D3}" presName="spacer" presStyleCnt="0"/>
      <dgm:spPr/>
    </dgm:pt>
    <dgm:pt modelId="{F7EAECC1-155A-4EE2-BAD9-CC96C677D5D6}" type="pres">
      <dgm:prSet presAssocID="{E4316365-C4DC-4342-94E7-6EE0B0796102}" presName="comp" presStyleCnt="0"/>
      <dgm:spPr/>
    </dgm:pt>
    <dgm:pt modelId="{89E3E90B-68F7-4D6B-AF7C-CEFCD7F59C03}" type="pres">
      <dgm:prSet presAssocID="{E4316365-C4DC-4342-94E7-6EE0B0796102}" presName="box" presStyleLbl="node1" presStyleIdx="3" presStyleCnt="4"/>
      <dgm:spPr/>
    </dgm:pt>
    <dgm:pt modelId="{1AD1E2EC-F2AE-417A-A580-A7251BF643CC}" type="pres">
      <dgm:prSet presAssocID="{E4316365-C4DC-4342-94E7-6EE0B0796102}" presName="img" presStyleLbl="fgImgPlace1" presStyleIdx="3" presStyleCnt="4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  <dgm:extLst>
        <a:ext uri="{E40237B7-FDA0-4F09-8148-C483321AD2D9}">
          <dgm14:cNvPr xmlns:dgm14="http://schemas.microsoft.com/office/drawing/2010/diagram" id="0" name="" descr="Линия отреза, белого прямоугольника с формированием строки"/>
        </a:ext>
      </dgm:extLst>
    </dgm:pt>
    <dgm:pt modelId="{D0D2545A-1F3B-4D8A-B105-CB9F8C836FD2}" type="pres">
      <dgm:prSet presAssocID="{E4316365-C4DC-4342-94E7-6EE0B0796102}" presName="text" presStyleLbl="node1" presStyleIdx="3" presStyleCnt="4">
        <dgm:presLayoutVars>
          <dgm:bulletEnabled val="1"/>
        </dgm:presLayoutVars>
      </dgm:prSet>
      <dgm:spPr/>
    </dgm:pt>
  </dgm:ptLst>
  <dgm:cxnLst>
    <dgm:cxn modelId="{DB426F02-A8E0-4BBF-8F09-ACC08EF2DC60}" type="presOf" srcId="{28418C20-EECE-4175-9C91-5CA07022C06C}" destId="{8EEBBDDC-9929-4E33-A82A-3BAB872D43B4}" srcOrd="0" destOrd="0" presId="urn:microsoft.com/office/officeart/2005/8/layout/vList4#2"/>
    <dgm:cxn modelId="{F7BBFE07-CF00-4BF9-AE9E-261D6EE1385E}" type="presOf" srcId="{E4316365-C4DC-4342-94E7-6EE0B0796102}" destId="{89E3E90B-68F7-4D6B-AF7C-CEFCD7F59C03}" srcOrd="0" destOrd="0" presId="urn:microsoft.com/office/officeart/2005/8/layout/vList4#2"/>
    <dgm:cxn modelId="{AFF6ED3B-89F3-41DC-B91B-199A3435C3BD}" type="presOf" srcId="{3CC5345A-2083-4816-B510-533DCD9089C1}" destId="{00A9E27F-1B60-4B6D-A29F-AB03544C43FD}" srcOrd="1" destOrd="0" presId="urn:microsoft.com/office/officeart/2005/8/layout/vList4#2"/>
    <dgm:cxn modelId="{99FF6460-9808-477C-9F22-06B6959AB2D3}" srcId="{28418C20-EECE-4175-9C91-5CA07022C06C}" destId="{E4316365-C4DC-4342-94E7-6EE0B0796102}" srcOrd="3" destOrd="0" parTransId="{D4BCFB05-D3AB-4A38-A1C3-4091BD84850D}" sibTransId="{B3FDEF96-F152-488C-B426-A854427A445D}"/>
    <dgm:cxn modelId="{67AD1242-AFEE-4FDB-B949-6F04EFF89D9B}" type="presOf" srcId="{70C0479A-ED93-49E0-AC3A-0F7255CA7D53}" destId="{23442846-950B-4A4B-A8F3-6E6B968C405B}" srcOrd="0" destOrd="0" presId="urn:microsoft.com/office/officeart/2005/8/layout/vList4#2"/>
    <dgm:cxn modelId="{E4B6AB48-0755-4D87-B2F5-43C461963437}" type="presOf" srcId="{61431922-3021-40B5-A697-58BE0E1415A8}" destId="{18B2561A-B630-4362-96E0-5FFA8C8D3D99}" srcOrd="1" destOrd="0" presId="urn:microsoft.com/office/officeart/2005/8/layout/vList4#2"/>
    <dgm:cxn modelId="{91DBFA6E-C4E7-4C0E-9EA0-BD4C8B2F0B3E}" type="presOf" srcId="{61431922-3021-40B5-A697-58BE0E1415A8}" destId="{D244D155-BFFE-4291-A9A4-066F8D4A1042}" srcOrd="0" destOrd="0" presId="urn:microsoft.com/office/officeart/2005/8/layout/vList4#2"/>
    <dgm:cxn modelId="{1BB4B054-580E-4EB0-8F19-91629EB28C39}" srcId="{28418C20-EECE-4175-9C91-5CA07022C06C}" destId="{70C0479A-ED93-49E0-AC3A-0F7255CA7D53}" srcOrd="2" destOrd="0" parTransId="{4B0D896A-3966-4546-A566-38007B1E3B94}" sibTransId="{AAD9463D-EE14-4D7F-8F04-4E5EDD47B1D3}"/>
    <dgm:cxn modelId="{8A08E77E-F3C4-400E-BF3A-CAF9FA65573C}" type="presOf" srcId="{E4316365-C4DC-4342-94E7-6EE0B0796102}" destId="{D0D2545A-1F3B-4D8A-B105-CB9F8C836FD2}" srcOrd="1" destOrd="0" presId="urn:microsoft.com/office/officeart/2005/8/layout/vList4#2"/>
    <dgm:cxn modelId="{D5129FA6-DC25-41B5-B3A4-0FFC68113284}" srcId="{28418C20-EECE-4175-9C91-5CA07022C06C}" destId="{3CC5345A-2083-4816-B510-533DCD9089C1}" srcOrd="0" destOrd="0" parTransId="{62FE17BE-4705-46C9-AB27-013C0F6F7470}" sibTransId="{7A4FE1F4-04A7-42F3-8481-2FC307B8234A}"/>
    <dgm:cxn modelId="{852901BC-21B2-4F68-9C16-0D5C8B4EF4E7}" type="presOf" srcId="{70C0479A-ED93-49E0-AC3A-0F7255CA7D53}" destId="{B3BC5E33-9E44-4F6A-9B2F-616C53D1B74E}" srcOrd="1" destOrd="0" presId="urn:microsoft.com/office/officeart/2005/8/layout/vList4#2"/>
    <dgm:cxn modelId="{3020D0D7-2B8C-4C95-9679-20F1F11E46B8}" srcId="{28418C20-EECE-4175-9C91-5CA07022C06C}" destId="{61431922-3021-40B5-A697-58BE0E1415A8}" srcOrd="1" destOrd="0" parTransId="{6076D7CE-F86E-4EF9-A6AD-AC8FEE187058}" sibTransId="{35E7C347-1FC2-4765-AE92-E707703643DB}"/>
    <dgm:cxn modelId="{86FF69DA-C251-4429-826F-C78DA3A22E3C}" type="presOf" srcId="{3CC5345A-2083-4816-B510-533DCD9089C1}" destId="{DA0D0CC7-907C-453E-ADEA-4C8EF0A9A063}" srcOrd="0" destOrd="0" presId="urn:microsoft.com/office/officeart/2005/8/layout/vList4#2"/>
    <dgm:cxn modelId="{176EF5C1-8113-4B36-BE42-7B8F5F206BA7}" type="presParOf" srcId="{8EEBBDDC-9929-4E33-A82A-3BAB872D43B4}" destId="{7E6C808E-5097-4AD7-8ADC-86AD16D06161}" srcOrd="0" destOrd="0" presId="urn:microsoft.com/office/officeart/2005/8/layout/vList4#2"/>
    <dgm:cxn modelId="{74575654-0FE1-41FE-8318-754D3A3D172A}" type="presParOf" srcId="{7E6C808E-5097-4AD7-8ADC-86AD16D06161}" destId="{DA0D0CC7-907C-453E-ADEA-4C8EF0A9A063}" srcOrd="0" destOrd="0" presId="urn:microsoft.com/office/officeart/2005/8/layout/vList4#2"/>
    <dgm:cxn modelId="{30BBDB30-8096-4FA9-A4FC-D5C53A3BF749}" type="presParOf" srcId="{7E6C808E-5097-4AD7-8ADC-86AD16D06161}" destId="{C3737FD9-2750-4733-838F-71107020AF37}" srcOrd="1" destOrd="0" presId="urn:microsoft.com/office/officeart/2005/8/layout/vList4#2"/>
    <dgm:cxn modelId="{1B7D0E45-37A4-4B0B-BAE4-B200C3F08BD5}" type="presParOf" srcId="{7E6C808E-5097-4AD7-8ADC-86AD16D06161}" destId="{00A9E27F-1B60-4B6D-A29F-AB03544C43FD}" srcOrd="2" destOrd="0" presId="urn:microsoft.com/office/officeart/2005/8/layout/vList4#2"/>
    <dgm:cxn modelId="{1F94C985-9C6A-4887-9ABB-74B67451E0BE}" type="presParOf" srcId="{8EEBBDDC-9929-4E33-A82A-3BAB872D43B4}" destId="{384D7791-5175-4879-A352-C145BB5ABEE3}" srcOrd="1" destOrd="0" presId="urn:microsoft.com/office/officeart/2005/8/layout/vList4#2"/>
    <dgm:cxn modelId="{4514DF98-5436-4C9E-ADAD-F8C5775B0839}" type="presParOf" srcId="{8EEBBDDC-9929-4E33-A82A-3BAB872D43B4}" destId="{0F4675FB-2D3F-4E12-B299-3F65BE4043AF}" srcOrd="2" destOrd="0" presId="urn:microsoft.com/office/officeart/2005/8/layout/vList4#2"/>
    <dgm:cxn modelId="{8BC63B30-D71A-4772-9A6C-FBD0ABF0EDB8}" type="presParOf" srcId="{0F4675FB-2D3F-4E12-B299-3F65BE4043AF}" destId="{D244D155-BFFE-4291-A9A4-066F8D4A1042}" srcOrd="0" destOrd="0" presId="urn:microsoft.com/office/officeart/2005/8/layout/vList4#2"/>
    <dgm:cxn modelId="{ACA77C30-1D65-4BB8-BBE5-CCF717809821}" type="presParOf" srcId="{0F4675FB-2D3F-4E12-B299-3F65BE4043AF}" destId="{4FD0164B-4E7D-42B1-A75B-3A2CCF922AEC}" srcOrd="1" destOrd="0" presId="urn:microsoft.com/office/officeart/2005/8/layout/vList4#2"/>
    <dgm:cxn modelId="{7D71089D-B92B-4713-AB9A-83E5F1741F88}" type="presParOf" srcId="{0F4675FB-2D3F-4E12-B299-3F65BE4043AF}" destId="{18B2561A-B630-4362-96E0-5FFA8C8D3D99}" srcOrd="2" destOrd="0" presId="urn:microsoft.com/office/officeart/2005/8/layout/vList4#2"/>
    <dgm:cxn modelId="{ADBD468B-661C-4BEC-A6B9-176C23E78DA2}" type="presParOf" srcId="{8EEBBDDC-9929-4E33-A82A-3BAB872D43B4}" destId="{B11F075F-711D-4FFA-BF36-A9B6C6E154BB}" srcOrd="3" destOrd="0" presId="urn:microsoft.com/office/officeart/2005/8/layout/vList4#2"/>
    <dgm:cxn modelId="{CC51823E-94C5-448A-83D8-D69651ABFCBE}" type="presParOf" srcId="{8EEBBDDC-9929-4E33-A82A-3BAB872D43B4}" destId="{E4909246-4D1E-4257-8C70-457BFB6530F0}" srcOrd="4" destOrd="0" presId="urn:microsoft.com/office/officeart/2005/8/layout/vList4#2"/>
    <dgm:cxn modelId="{2BE7EBD0-4386-4AF7-937C-0EB0E64CA48D}" type="presParOf" srcId="{E4909246-4D1E-4257-8C70-457BFB6530F0}" destId="{23442846-950B-4A4B-A8F3-6E6B968C405B}" srcOrd="0" destOrd="0" presId="urn:microsoft.com/office/officeart/2005/8/layout/vList4#2"/>
    <dgm:cxn modelId="{6E00A5CB-2ACD-4A20-99CE-2C93EA23E808}" type="presParOf" srcId="{E4909246-4D1E-4257-8C70-457BFB6530F0}" destId="{8DFD5F3C-0337-47D5-80CA-A1978B403FFC}" srcOrd="1" destOrd="0" presId="urn:microsoft.com/office/officeart/2005/8/layout/vList4#2"/>
    <dgm:cxn modelId="{20EE803B-EB92-4C27-85A1-F449C745BFFF}" type="presParOf" srcId="{E4909246-4D1E-4257-8C70-457BFB6530F0}" destId="{B3BC5E33-9E44-4F6A-9B2F-616C53D1B74E}" srcOrd="2" destOrd="0" presId="urn:microsoft.com/office/officeart/2005/8/layout/vList4#2"/>
    <dgm:cxn modelId="{C68E0B45-500B-4213-BDB5-D6A8CE83E677}" type="presParOf" srcId="{8EEBBDDC-9929-4E33-A82A-3BAB872D43B4}" destId="{D1010D38-D50C-44B0-B4E1-C22DA867279F}" srcOrd="5" destOrd="0" presId="urn:microsoft.com/office/officeart/2005/8/layout/vList4#2"/>
    <dgm:cxn modelId="{D5CD73B1-0C67-4E74-8D93-C098977DD6EF}" type="presParOf" srcId="{8EEBBDDC-9929-4E33-A82A-3BAB872D43B4}" destId="{F7EAECC1-155A-4EE2-BAD9-CC96C677D5D6}" srcOrd="6" destOrd="0" presId="urn:microsoft.com/office/officeart/2005/8/layout/vList4#2"/>
    <dgm:cxn modelId="{C6E01AE5-6D0E-4B7D-A6E3-67E7E801CEE0}" type="presParOf" srcId="{F7EAECC1-155A-4EE2-BAD9-CC96C677D5D6}" destId="{89E3E90B-68F7-4D6B-AF7C-CEFCD7F59C03}" srcOrd="0" destOrd="0" presId="urn:microsoft.com/office/officeart/2005/8/layout/vList4#2"/>
    <dgm:cxn modelId="{EE585137-BEB3-4BEE-A260-D28CB404FB87}" type="presParOf" srcId="{F7EAECC1-155A-4EE2-BAD9-CC96C677D5D6}" destId="{1AD1E2EC-F2AE-417A-A580-A7251BF643CC}" srcOrd="1" destOrd="0" presId="urn:microsoft.com/office/officeart/2005/8/layout/vList4#2"/>
    <dgm:cxn modelId="{298A97B2-532C-49D5-94F1-38784FDE87E3}" type="presParOf" srcId="{F7EAECC1-155A-4EE2-BAD9-CC96C677D5D6}" destId="{D0D2545A-1F3B-4D8A-B105-CB9F8C836FD2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CD214C-0D2F-44CA-A2D9-E6FC5ECECF5D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7D48858-7CF2-4D90-B33C-8C4B7C1B8E40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+mn-lt"/>
            </a:rPr>
            <a:t>12 935,0  </a:t>
          </a:r>
          <a:r>
            <a:rPr lang="ru-RU" sz="1400" b="1" dirty="0" err="1">
              <a:solidFill>
                <a:schemeClr val="bg2"/>
              </a:solidFill>
              <a:latin typeface="+mn-lt"/>
            </a:rPr>
            <a:t>т.р</a:t>
          </a:r>
          <a:endParaRPr lang="ru-RU" sz="1400" b="1" dirty="0">
            <a:solidFill>
              <a:schemeClr val="bg2"/>
            </a:solidFill>
            <a:latin typeface="+mn-lt"/>
          </a:endParaRPr>
        </a:p>
      </dgm:t>
    </dgm:pt>
    <dgm:pt modelId="{56D2CF96-C2BA-4806-8E62-7B52CEBAD0CE}" type="parTrans" cxnId="{F84E416A-EB5B-4E60-89A2-E89C87FDCEB6}">
      <dgm:prSet/>
      <dgm:spPr/>
      <dgm:t>
        <a:bodyPr/>
        <a:lstStyle/>
        <a:p>
          <a:endParaRPr lang="ru-RU"/>
        </a:p>
      </dgm:t>
    </dgm:pt>
    <dgm:pt modelId="{3C6A7EB9-C59C-4D1A-9D14-93E5966E7089}" type="sibTrans" cxnId="{F84E416A-EB5B-4E60-89A2-E89C87FDCEB6}">
      <dgm:prSet/>
      <dgm:spPr/>
      <dgm:t>
        <a:bodyPr/>
        <a:lstStyle/>
        <a:p>
          <a:endParaRPr lang="ru-RU"/>
        </a:p>
      </dgm:t>
    </dgm:pt>
    <dgm:pt modelId="{9403DDED-8414-499E-91AD-829EEB7F5E1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+mn-lt"/>
            </a:rPr>
            <a:t>Транспорт 100%</a:t>
          </a:r>
        </a:p>
      </dgm:t>
    </dgm:pt>
    <dgm:pt modelId="{DB52DAE7-9A82-470F-A513-16EA10A62021}" type="parTrans" cxnId="{B8AAEF79-F7A6-4B3E-AAAD-778E7776F8E8}">
      <dgm:prSet/>
      <dgm:spPr/>
      <dgm:t>
        <a:bodyPr/>
        <a:lstStyle/>
        <a:p>
          <a:endParaRPr lang="ru-RU"/>
        </a:p>
      </dgm:t>
    </dgm:pt>
    <dgm:pt modelId="{7D0938C4-E161-4B13-83D4-2C1AADFA580B}" type="sibTrans" cxnId="{B8AAEF79-F7A6-4B3E-AAAD-778E7776F8E8}">
      <dgm:prSet/>
      <dgm:spPr/>
      <dgm:t>
        <a:bodyPr/>
        <a:lstStyle/>
        <a:p>
          <a:endParaRPr lang="ru-RU"/>
        </a:p>
      </dgm:t>
    </dgm:pt>
    <dgm:pt modelId="{5B5B6263-3819-4DFD-8C5F-D77F50157E0D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+mn-lt"/>
            </a:rPr>
            <a:t>27 607,3 </a:t>
          </a:r>
          <a:r>
            <a:rPr lang="ru-RU" sz="1400" b="1" dirty="0" err="1">
              <a:solidFill>
                <a:schemeClr val="bg2"/>
              </a:solidFill>
              <a:latin typeface="+mn-lt"/>
            </a:rPr>
            <a:t>т.р</a:t>
          </a:r>
          <a:endParaRPr lang="ru-RU" sz="1400" b="1" dirty="0">
            <a:solidFill>
              <a:schemeClr val="bg2"/>
            </a:solidFill>
            <a:latin typeface="+mn-lt"/>
          </a:endParaRPr>
        </a:p>
      </dgm:t>
    </dgm:pt>
    <dgm:pt modelId="{6C6AFBDA-FF92-45B4-B5A4-E5E2555528D5}" type="parTrans" cxnId="{F4C27347-347C-4ECD-856D-42F1CFBAC36F}">
      <dgm:prSet/>
      <dgm:spPr/>
      <dgm:t>
        <a:bodyPr/>
        <a:lstStyle/>
        <a:p>
          <a:endParaRPr lang="ru-RU"/>
        </a:p>
      </dgm:t>
    </dgm:pt>
    <dgm:pt modelId="{BB6F748C-98BA-439E-82B7-BF444D83EC32}" type="sibTrans" cxnId="{F4C27347-347C-4ECD-856D-42F1CFBAC36F}">
      <dgm:prSet/>
      <dgm:spPr/>
      <dgm:t>
        <a:bodyPr/>
        <a:lstStyle/>
        <a:p>
          <a:endParaRPr lang="ru-RU"/>
        </a:p>
      </dgm:t>
    </dgm:pt>
    <dgm:pt modelId="{6EF056CC-CE34-490D-A6BB-EFDCEFD47920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+mn-lt"/>
            </a:rPr>
            <a:t>Дорожное хозяйство (дорожные фонды) 100,0% </a:t>
          </a:r>
        </a:p>
      </dgm:t>
    </dgm:pt>
    <dgm:pt modelId="{ECFA30B3-ABD2-4874-95A3-FDBC63C81F81}" type="parTrans" cxnId="{BE1E0B3D-AA5E-404A-8841-522F0D266ED5}">
      <dgm:prSet/>
      <dgm:spPr/>
      <dgm:t>
        <a:bodyPr/>
        <a:lstStyle/>
        <a:p>
          <a:endParaRPr lang="ru-RU"/>
        </a:p>
      </dgm:t>
    </dgm:pt>
    <dgm:pt modelId="{32122EC1-F497-4F4E-A5A6-E66003D95B34}" type="sibTrans" cxnId="{BE1E0B3D-AA5E-404A-8841-522F0D266ED5}">
      <dgm:prSet/>
      <dgm:spPr/>
      <dgm:t>
        <a:bodyPr/>
        <a:lstStyle/>
        <a:p>
          <a:endParaRPr lang="ru-RU"/>
        </a:p>
      </dgm:t>
    </dgm:pt>
    <dgm:pt modelId="{8C53B360-AC7B-448D-9683-FD9F9531A571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+mn-lt"/>
            </a:rPr>
            <a:t>640,2 </a:t>
          </a:r>
          <a:r>
            <a:rPr lang="ru-RU" sz="1400" b="1" dirty="0" err="1">
              <a:solidFill>
                <a:schemeClr val="bg2"/>
              </a:solidFill>
              <a:latin typeface="+mn-lt"/>
            </a:rPr>
            <a:t>т.р</a:t>
          </a:r>
          <a:endParaRPr lang="ru-RU" sz="1400" b="1" dirty="0">
            <a:solidFill>
              <a:schemeClr val="bg2"/>
            </a:solidFill>
            <a:latin typeface="+mn-lt"/>
          </a:endParaRPr>
        </a:p>
      </dgm:t>
    </dgm:pt>
    <dgm:pt modelId="{CD1A178C-7AA9-4CA4-9BA2-A6355AA3EDF3}" type="parTrans" cxnId="{11026C20-74EE-4EFA-92EE-8B504C32B72D}">
      <dgm:prSet/>
      <dgm:spPr/>
      <dgm:t>
        <a:bodyPr/>
        <a:lstStyle/>
        <a:p>
          <a:endParaRPr lang="ru-RU"/>
        </a:p>
      </dgm:t>
    </dgm:pt>
    <dgm:pt modelId="{B40793D9-D022-47BB-A96C-254EC22F02E9}" type="sibTrans" cxnId="{11026C20-74EE-4EFA-92EE-8B504C32B72D}">
      <dgm:prSet/>
      <dgm:spPr/>
      <dgm:t>
        <a:bodyPr/>
        <a:lstStyle/>
        <a:p>
          <a:endParaRPr lang="ru-RU"/>
        </a:p>
      </dgm:t>
    </dgm:pt>
    <dgm:pt modelId="{3752A631-4858-45A9-9408-1C28CAB7DB90}">
      <dgm:prSet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+mn-lt"/>
            </a:rPr>
            <a:t>Сельское хозяйство и рыболовство   99,4 %</a:t>
          </a:r>
        </a:p>
      </dgm:t>
    </dgm:pt>
    <dgm:pt modelId="{23205B38-9BB0-4414-BC46-6787FBB63DE0}" type="parTrans" cxnId="{1E215F11-B5DB-4339-824D-5A41C7329A82}">
      <dgm:prSet/>
      <dgm:spPr/>
      <dgm:t>
        <a:bodyPr/>
        <a:lstStyle/>
        <a:p>
          <a:endParaRPr lang="ru-RU"/>
        </a:p>
      </dgm:t>
    </dgm:pt>
    <dgm:pt modelId="{E104E62C-FC46-4447-AA7A-C87345A3F014}" type="sibTrans" cxnId="{1E215F11-B5DB-4339-824D-5A41C7329A82}">
      <dgm:prSet/>
      <dgm:spPr/>
      <dgm:t>
        <a:bodyPr/>
        <a:lstStyle/>
        <a:p>
          <a:endParaRPr lang="ru-RU"/>
        </a:p>
      </dgm:t>
    </dgm:pt>
    <dgm:pt modelId="{78DDAC13-2EDF-48B9-B108-AA3C05B172FC}">
      <dgm:prSet custT="1"/>
      <dgm:spPr/>
      <dgm:t>
        <a:bodyPr/>
        <a:lstStyle/>
        <a:p>
          <a:r>
            <a:rPr lang="ru-RU" sz="1400" b="1" kern="1200" dirty="0">
              <a:solidFill>
                <a:schemeClr val="bg2"/>
              </a:solidFill>
              <a:latin typeface="+mn-lt"/>
            </a:rPr>
            <a:t>3 551,7 </a:t>
          </a:r>
          <a:r>
            <a:rPr lang="ru-RU" sz="1400" b="1" kern="1200" dirty="0" err="1">
              <a:solidFill>
                <a:schemeClr val="bg2"/>
              </a:solidFill>
              <a:latin typeface="+mn-lt"/>
              <a:ea typeface="+mn-ea"/>
              <a:cs typeface="+mn-cs"/>
            </a:rPr>
            <a:t>т.р</a:t>
          </a:r>
          <a:endParaRPr lang="ru-RU" sz="1400" b="1" kern="1200" dirty="0">
            <a:solidFill>
              <a:schemeClr val="bg2"/>
            </a:solidFill>
            <a:latin typeface="+mn-lt"/>
            <a:ea typeface="+mn-ea"/>
            <a:cs typeface="+mn-cs"/>
          </a:endParaRPr>
        </a:p>
      </dgm:t>
    </dgm:pt>
    <dgm:pt modelId="{D5EA93C9-F3B9-4544-A43C-E25A36DD186D}" type="parTrans" cxnId="{86B1A9FA-87BF-4139-B09B-1B160CBE2FA5}">
      <dgm:prSet/>
      <dgm:spPr/>
      <dgm:t>
        <a:bodyPr/>
        <a:lstStyle/>
        <a:p>
          <a:endParaRPr lang="ru-RU"/>
        </a:p>
      </dgm:t>
    </dgm:pt>
    <dgm:pt modelId="{4B953D12-295E-44DB-9035-6C1A056A2CBE}" type="sibTrans" cxnId="{86B1A9FA-87BF-4139-B09B-1B160CBE2FA5}">
      <dgm:prSet/>
      <dgm:spPr/>
      <dgm:t>
        <a:bodyPr/>
        <a:lstStyle/>
        <a:p>
          <a:endParaRPr lang="ru-RU"/>
        </a:p>
      </dgm:t>
    </dgm:pt>
    <dgm:pt modelId="{F9C4F11C-21DB-4323-9C82-8D2975D5668F}">
      <dgm:prSet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+mn-lt"/>
            </a:rPr>
            <a:t>Другие вопросы в области национальной экономики  76,8%</a:t>
          </a:r>
          <a:endParaRPr lang="ru-RU" sz="1400" dirty="0">
            <a:solidFill>
              <a:schemeClr val="bg2"/>
            </a:solidFill>
            <a:latin typeface="+mn-lt"/>
          </a:endParaRPr>
        </a:p>
      </dgm:t>
    </dgm:pt>
    <dgm:pt modelId="{FF5A095C-E4EF-499F-960E-C642E3AB5C0D}" type="parTrans" cxnId="{3FC9F4CE-7EAF-4011-BFCE-F2E6E3C92518}">
      <dgm:prSet/>
      <dgm:spPr/>
      <dgm:t>
        <a:bodyPr/>
        <a:lstStyle/>
        <a:p>
          <a:endParaRPr lang="ru-RU"/>
        </a:p>
      </dgm:t>
    </dgm:pt>
    <dgm:pt modelId="{0F08DF8A-589D-477D-A478-BE22ED39A7A3}" type="sibTrans" cxnId="{3FC9F4CE-7EAF-4011-BFCE-F2E6E3C92518}">
      <dgm:prSet/>
      <dgm:spPr/>
      <dgm:t>
        <a:bodyPr/>
        <a:lstStyle/>
        <a:p>
          <a:endParaRPr lang="ru-RU"/>
        </a:p>
      </dgm:t>
    </dgm:pt>
    <dgm:pt modelId="{D5128C0E-560D-4CC1-BAB9-BF58856E111D}" type="pres">
      <dgm:prSet presAssocID="{02CD214C-0D2F-44CA-A2D9-E6FC5ECECF5D}" presName="linearFlow" presStyleCnt="0">
        <dgm:presLayoutVars>
          <dgm:dir/>
          <dgm:animLvl val="lvl"/>
          <dgm:resizeHandles val="exact"/>
        </dgm:presLayoutVars>
      </dgm:prSet>
      <dgm:spPr/>
    </dgm:pt>
    <dgm:pt modelId="{FFFDD789-5D41-4D80-AC33-D81620280A21}" type="pres">
      <dgm:prSet presAssocID="{B7D48858-7CF2-4D90-B33C-8C4B7C1B8E40}" presName="composite" presStyleCnt="0"/>
      <dgm:spPr/>
    </dgm:pt>
    <dgm:pt modelId="{EAE960A3-18B1-4E38-93DD-386BD16EDC3C}" type="pres">
      <dgm:prSet presAssocID="{B7D48858-7CF2-4D90-B33C-8C4B7C1B8E40}" presName="parentText" presStyleLbl="alignNode1" presStyleIdx="0" presStyleCnt="4" custScaleX="113403">
        <dgm:presLayoutVars>
          <dgm:chMax val="1"/>
          <dgm:bulletEnabled val="1"/>
        </dgm:presLayoutVars>
      </dgm:prSet>
      <dgm:spPr/>
    </dgm:pt>
    <dgm:pt modelId="{5900EEB6-8952-4ECE-B799-A3DB032BB20B}" type="pres">
      <dgm:prSet presAssocID="{B7D48858-7CF2-4D90-B33C-8C4B7C1B8E40}" presName="descendantText" presStyleLbl="alignAcc1" presStyleIdx="0" presStyleCnt="4" custScaleY="91660" custLinFactNeighborX="1692" custLinFactNeighborY="-4556">
        <dgm:presLayoutVars>
          <dgm:bulletEnabled val="1"/>
        </dgm:presLayoutVars>
      </dgm:prSet>
      <dgm:spPr/>
    </dgm:pt>
    <dgm:pt modelId="{22E0543C-4432-45AD-A725-70AEEF84DDA4}" type="pres">
      <dgm:prSet presAssocID="{3C6A7EB9-C59C-4D1A-9D14-93E5966E7089}" presName="sp" presStyleCnt="0"/>
      <dgm:spPr/>
    </dgm:pt>
    <dgm:pt modelId="{163297E3-3E22-45BA-BECF-0B69194B598B}" type="pres">
      <dgm:prSet presAssocID="{5B5B6263-3819-4DFD-8C5F-D77F50157E0D}" presName="composite" presStyleCnt="0"/>
      <dgm:spPr/>
    </dgm:pt>
    <dgm:pt modelId="{05B7C247-8155-4B89-BFD1-D9F257C3D544}" type="pres">
      <dgm:prSet presAssocID="{5B5B6263-3819-4DFD-8C5F-D77F50157E0D}" presName="parentText" presStyleLbl="alignNode1" presStyleIdx="1" presStyleCnt="4" custScaleX="111650">
        <dgm:presLayoutVars>
          <dgm:chMax val="1"/>
          <dgm:bulletEnabled val="1"/>
        </dgm:presLayoutVars>
      </dgm:prSet>
      <dgm:spPr/>
    </dgm:pt>
    <dgm:pt modelId="{49C8004D-D051-4B25-88B7-99A6D2AD5254}" type="pres">
      <dgm:prSet presAssocID="{5B5B6263-3819-4DFD-8C5F-D77F50157E0D}" presName="descendantText" presStyleLbl="alignAcc1" presStyleIdx="1" presStyleCnt="4" custScaleX="99400" custLinFactNeighborX="894" custLinFactNeighborY="-6496">
        <dgm:presLayoutVars>
          <dgm:bulletEnabled val="1"/>
        </dgm:presLayoutVars>
      </dgm:prSet>
      <dgm:spPr/>
    </dgm:pt>
    <dgm:pt modelId="{DD03C297-B297-4AA9-AC90-56D466D74BF0}" type="pres">
      <dgm:prSet presAssocID="{BB6F748C-98BA-439E-82B7-BF444D83EC32}" presName="sp" presStyleCnt="0"/>
      <dgm:spPr/>
    </dgm:pt>
    <dgm:pt modelId="{D590D4C6-D65E-4CDA-874B-F1C0E4380369}" type="pres">
      <dgm:prSet presAssocID="{8C53B360-AC7B-448D-9683-FD9F9531A571}" presName="composite" presStyleCnt="0"/>
      <dgm:spPr/>
    </dgm:pt>
    <dgm:pt modelId="{FF35253B-E2B4-49EC-BCE9-12A3234718C6}" type="pres">
      <dgm:prSet presAssocID="{8C53B360-AC7B-448D-9683-FD9F9531A57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6C5C7FB-2D99-4240-9F6F-A783BE179596}" type="pres">
      <dgm:prSet presAssocID="{8C53B360-AC7B-448D-9683-FD9F9531A571}" presName="descendantText" presStyleLbl="alignAcc1" presStyleIdx="2" presStyleCnt="4">
        <dgm:presLayoutVars>
          <dgm:bulletEnabled val="1"/>
        </dgm:presLayoutVars>
      </dgm:prSet>
      <dgm:spPr/>
    </dgm:pt>
    <dgm:pt modelId="{2D9F9B79-B1D8-4F5F-A2D2-81C64E2A4B6F}" type="pres">
      <dgm:prSet presAssocID="{B40793D9-D022-47BB-A96C-254EC22F02E9}" presName="sp" presStyleCnt="0"/>
      <dgm:spPr/>
    </dgm:pt>
    <dgm:pt modelId="{928B5462-C72F-4E14-A715-FBB9B1162C02}" type="pres">
      <dgm:prSet presAssocID="{78DDAC13-2EDF-48B9-B108-AA3C05B172FC}" presName="composite" presStyleCnt="0"/>
      <dgm:spPr/>
    </dgm:pt>
    <dgm:pt modelId="{C41516C2-B20D-4E73-9AD9-3162A73DAA7C}" type="pres">
      <dgm:prSet presAssocID="{78DDAC13-2EDF-48B9-B108-AA3C05B172F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A1B3976-F37F-4DE5-BB8E-1A989ED80AE2}" type="pres">
      <dgm:prSet presAssocID="{78DDAC13-2EDF-48B9-B108-AA3C05B172F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E215F11-B5DB-4339-824D-5A41C7329A82}" srcId="{8C53B360-AC7B-448D-9683-FD9F9531A571}" destId="{3752A631-4858-45A9-9408-1C28CAB7DB90}" srcOrd="0" destOrd="0" parTransId="{23205B38-9BB0-4414-BC46-6787FBB63DE0}" sibTransId="{E104E62C-FC46-4447-AA7A-C87345A3F014}"/>
    <dgm:cxn modelId="{11026C20-74EE-4EFA-92EE-8B504C32B72D}" srcId="{02CD214C-0D2F-44CA-A2D9-E6FC5ECECF5D}" destId="{8C53B360-AC7B-448D-9683-FD9F9531A571}" srcOrd="2" destOrd="0" parTransId="{CD1A178C-7AA9-4CA4-9BA2-A6355AA3EDF3}" sibTransId="{B40793D9-D022-47BB-A96C-254EC22F02E9}"/>
    <dgm:cxn modelId="{BE1E0B3D-AA5E-404A-8841-522F0D266ED5}" srcId="{5B5B6263-3819-4DFD-8C5F-D77F50157E0D}" destId="{6EF056CC-CE34-490D-A6BB-EFDCEFD47920}" srcOrd="0" destOrd="0" parTransId="{ECFA30B3-ABD2-4874-95A3-FDBC63C81F81}" sibTransId="{32122EC1-F497-4F4E-A5A6-E66003D95B34}"/>
    <dgm:cxn modelId="{F4C27347-347C-4ECD-856D-42F1CFBAC36F}" srcId="{02CD214C-0D2F-44CA-A2D9-E6FC5ECECF5D}" destId="{5B5B6263-3819-4DFD-8C5F-D77F50157E0D}" srcOrd="1" destOrd="0" parTransId="{6C6AFBDA-FF92-45B4-B5A4-E5E2555528D5}" sibTransId="{BB6F748C-98BA-439E-82B7-BF444D83EC32}"/>
    <dgm:cxn modelId="{F84E416A-EB5B-4E60-89A2-E89C87FDCEB6}" srcId="{02CD214C-0D2F-44CA-A2D9-E6FC5ECECF5D}" destId="{B7D48858-7CF2-4D90-B33C-8C4B7C1B8E40}" srcOrd="0" destOrd="0" parTransId="{56D2CF96-C2BA-4806-8E62-7B52CEBAD0CE}" sibTransId="{3C6A7EB9-C59C-4D1A-9D14-93E5966E7089}"/>
    <dgm:cxn modelId="{9613496B-BB29-4CC4-9D0F-00C267EA7ED9}" type="presOf" srcId="{9403DDED-8414-499E-91AD-829EEB7F5E14}" destId="{5900EEB6-8952-4ECE-B799-A3DB032BB20B}" srcOrd="0" destOrd="0" presId="urn:microsoft.com/office/officeart/2005/8/layout/chevron2"/>
    <dgm:cxn modelId="{B7000751-F10A-460D-A42E-B05D7DA40EE6}" type="presOf" srcId="{B7D48858-7CF2-4D90-B33C-8C4B7C1B8E40}" destId="{EAE960A3-18B1-4E38-93DD-386BD16EDC3C}" srcOrd="0" destOrd="0" presId="urn:microsoft.com/office/officeart/2005/8/layout/chevron2"/>
    <dgm:cxn modelId="{B8AAEF79-F7A6-4B3E-AAAD-778E7776F8E8}" srcId="{B7D48858-7CF2-4D90-B33C-8C4B7C1B8E40}" destId="{9403DDED-8414-499E-91AD-829EEB7F5E14}" srcOrd="0" destOrd="0" parTransId="{DB52DAE7-9A82-470F-A513-16EA10A62021}" sibTransId="{7D0938C4-E161-4B13-83D4-2C1AADFA580B}"/>
    <dgm:cxn modelId="{68C9187C-A50F-4605-A652-FF1D4663557E}" type="presOf" srcId="{8C53B360-AC7B-448D-9683-FD9F9531A571}" destId="{FF35253B-E2B4-49EC-BCE9-12A3234718C6}" srcOrd="0" destOrd="0" presId="urn:microsoft.com/office/officeart/2005/8/layout/chevron2"/>
    <dgm:cxn modelId="{990A39C4-63A6-4986-AFD2-428A766841D0}" type="presOf" srcId="{02CD214C-0D2F-44CA-A2D9-E6FC5ECECF5D}" destId="{D5128C0E-560D-4CC1-BAB9-BF58856E111D}" srcOrd="0" destOrd="0" presId="urn:microsoft.com/office/officeart/2005/8/layout/chevron2"/>
    <dgm:cxn modelId="{9F63CCCB-471C-4B36-ADF7-8F7ABA543A13}" type="presOf" srcId="{F9C4F11C-21DB-4323-9C82-8D2975D5668F}" destId="{1A1B3976-F37F-4DE5-BB8E-1A989ED80AE2}" srcOrd="0" destOrd="0" presId="urn:microsoft.com/office/officeart/2005/8/layout/chevron2"/>
    <dgm:cxn modelId="{3FC9F4CE-7EAF-4011-BFCE-F2E6E3C92518}" srcId="{78DDAC13-2EDF-48B9-B108-AA3C05B172FC}" destId="{F9C4F11C-21DB-4323-9C82-8D2975D5668F}" srcOrd="0" destOrd="0" parTransId="{FF5A095C-E4EF-499F-960E-C642E3AB5C0D}" sibTransId="{0F08DF8A-589D-477D-A478-BE22ED39A7A3}"/>
    <dgm:cxn modelId="{E3D836D0-EF3C-4F2C-AF7F-AC3D74ECA379}" type="presOf" srcId="{6EF056CC-CE34-490D-A6BB-EFDCEFD47920}" destId="{49C8004D-D051-4B25-88B7-99A6D2AD5254}" srcOrd="0" destOrd="0" presId="urn:microsoft.com/office/officeart/2005/8/layout/chevron2"/>
    <dgm:cxn modelId="{95D165D4-6860-4738-8049-1F3F718EC765}" type="presOf" srcId="{3752A631-4858-45A9-9408-1C28CAB7DB90}" destId="{46C5C7FB-2D99-4240-9F6F-A783BE179596}" srcOrd="0" destOrd="0" presId="urn:microsoft.com/office/officeart/2005/8/layout/chevron2"/>
    <dgm:cxn modelId="{CE27D2D8-C40A-4319-9574-5C483648EDDB}" type="presOf" srcId="{5B5B6263-3819-4DFD-8C5F-D77F50157E0D}" destId="{05B7C247-8155-4B89-BFD1-D9F257C3D544}" srcOrd="0" destOrd="0" presId="urn:microsoft.com/office/officeart/2005/8/layout/chevron2"/>
    <dgm:cxn modelId="{D733E2E3-E931-4BD1-9200-A03C465FC8DB}" type="presOf" srcId="{78DDAC13-2EDF-48B9-B108-AA3C05B172FC}" destId="{C41516C2-B20D-4E73-9AD9-3162A73DAA7C}" srcOrd="0" destOrd="0" presId="urn:microsoft.com/office/officeart/2005/8/layout/chevron2"/>
    <dgm:cxn modelId="{86B1A9FA-87BF-4139-B09B-1B160CBE2FA5}" srcId="{02CD214C-0D2F-44CA-A2D9-E6FC5ECECF5D}" destId="{78DDAC13-2EDF-48B9-B108-AA3C05B172FC}" srcOrd="3" destOrd="0" parTransId="{D5EA93C9-F3B9-4544-A43C-E25A36DD186D}" sibTransId="{4B953D12-295E-44DB-9035-6C1A056A2CBE}"/>
    <dgm:cxn modelId="{95DDDD1C-B44A-4538-9397-77476D67AF12}" type="presParOf" srcId="{D5128C0E-560D-4CC1-BAB9-BF58856E111D}" destId="{FFFDD789-5D41-4D80-AC33-D81620280A21}" srcOrd="0" destOrd="0" presId="urn:microsoft.com/office/officeart/2005/8/layout/chevron2"/>
    <dgm:cxn modelId="{3EDF2514-D192-42C8-B317-1868E97C9E44}" type="presParOf" srcId="{FFFDD789-5D41-4D80-AC33-D81620280A21}" destId="{EAE960A3-18B1-4E38-93DD-386BD16EDC3C}" srcOrd="0" destOrd="0" presId="urn:microsoft.com/office/officeart/2005/8/layout/chevron2"/>
    <dgm:cxn modelId="{DD47DAC9-C16B-4A84-B18A-3D80807B6D55}" type="presParOf" srcId="{FFFDD789-5D41-4D80-AC33-D81620280A21}" destId="{5900EEB6-8952-4ECE-B799-A3DB032BB20B}" srcOrd="1" destOrd="0" presId="urn:microsoft.com/office/officeart/2005/8/layout/chevron2"/>
    <dgm:cxn modelId="{E94D181C-0EC0-4EF5-AEFD-9EC61A321BD8}" type="presParOf" srcId="{D5128C0E-560D-4CC1-BAB9-BF58856E111D}" destId="{22E0543C-4432-45AD-A725-70AEEF84DDA4}" srcOrd="1" destOrd="0" presId="urn:microsoft.com/office/officeart/2005/8/layout/chevron2"/>
    <dgm:cxn modelId="{D6BF522A-7272-42C0-A4D9-4841B2B242E3}" type="presParOf" srcId="{D5128C0E-560D-4CC1-BAB9-BF58856E111D}" destId="{163297E3-3E22-45BA-BECF-0B69194B598B}" srcOrd="2" destOrd="0" presId="urn:microsoft.com/office/officeart/2005/8/layout/chevron2"/>
    <dgm:cxn modelId="{A4CDE24E-79B9-473B-BF32-016B6531A3BD}" type="presParOf" srcId="{163297E3-3E22-45BA-BECF-0B69194B598B}" destId="{05B7C247-8155-4B89-BFD1-D9F257C3D544}" srcOrd="0" destOrd="0" presId="urn:microsoft.com/office/officeart/2005/8/layout/chevron2"/>
    <dgm:cxn modelId="{5CF07B61-96E9-4F78-9FC4-78DCEC5C2594}" type="presParOf" srcId="{163297E3-3E22-45BA-BECF-0B69194B598B}" destId="{49C8004D-D051-4B25-88B7-99A6D2AD5254}" srcOrd="1" destOrd="0" presId="urn:microsoft.com/office/officeart/2005/8/layout/chevron2"/>
    <dgm:cxn modelId="{EEE8D382-E555-41D0-BD95-232A1EEDDEE5}" type="presParOf" srcId="{D5128C0E-560D-4CC1-BAB9-BF58856E111D}" destId="{DD03C297-B297-4AA9-AC90-56D466D74BF0}" srcOrd="3" destOrd="0" presId="urn:microsoft.com/office/officeart/2005/8/layout/chevron2"/>
    <dgm:cxn modelId="{CE541930-036D-46B7-9ADC-761F8549E261}" type="presParOf" srcId="{D5128C0E-560D-4CC1-BAB9-BF58856E111D}" destId="{D590D4C6-D65E-4CDA-874B-F1C0E4380369}" srcOrd="4" destOrd="0" presId="urn:microsoft.com/office/officeart/2005/8/layout/chevron2"/>
    <dgm:cxn modelId="{B42E3393-3777-4763-B68A-364E1CE13328}" type="presParOf" srcId="{D590D4C6-D65E-4CDA-874B-F1C0E4380369}" destId="{FF35253B-E2B4-49EC-BCE9-12A3234718C6}" srcOrd="0" destOrd="0" presId="urn:microsoft.com/office/officeart/2005/8/layout/chevron2"/>
    <dgm:cxn modelId="{C214C64F-7B4B-4307-8E65-D719554C0A60}" type="presParOf" srcId="{D590D4C6-D65E-4CDA-874B-F1C0E4380369}" destId="{46C5C7FB-2D99-4240-9F6F-A783BE179596}" srcOrd="1" destOrd="0" presId="urn:microsoft.com/office/officeart/2005/8/layout/chevron2"/>
    <dgm:cxn modelId="{3A141E03-DA11-4DF2-B5AC-CD698BFF776F}" type="presParOf" srcId="{D5128C0E-560D-4CC1-BAB9-BF58856E111D}" destId="{2D9F9B79-B1D8-4F5F-A2D2-81C64E2A4B6F}" srcOrd="5" destOrd="0" presId="urn:microsoft.com/office/officeart/2005/8/layout/chevron2"/>
    <dgm:cxn modelId="{5A191D3F-8535-47DD-A04D-8E52EBCD0674}" type="presParOf" srcId="{D5128C0E-560D-4CC1-BAB9-BF58856E111D}" destId="{928B5462-C72F-4E14-A715-FBB9B1162C02}" srcOrd="6" destOrd="0" presId="urn:microsoft.com/office/officeart/2005/8/layout/chevron2"/>
    <dgm:cxn modelId="{6F407825-FB22-4AB1-BFD4-87659AFB469C}" type="presParOf" srcId="{928B5462-C72F-4E14-A715-FBB9B1162C02}" destId="{C41516C2-B20D-4E73-9AD9-3162A73DAA7C}" srcOrd="0" destOrd="0" presId="urn:microsoft.com/office/officeart/2005/8/layout/chevron2"/>
    <dgm:cxn modelId="{D0E2CA13-181C-448F-8963-7DF70A11626B}" type="presParOf" srcId="{928B5462-C72F-4E14-A715-FBB9B1162C02}" destId="{1A1B3976-F37F-4DE5-BB8E-1A989ED80A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77354C-6F02-4500-AF74-E39C14C31249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CD82E9-A7AD-4EC8-80EE-F3C498E09C34}">
      <dgm:prSet phldrT="[Текст]" custT="1"/>
      <dgm:spPr/>
      <dgm:t>
        <a:bodyPr/>
        <a:lstStyle/>
        <a:p>
          <a:r>
            <a:rPr lang="ru-RU" sz="2800" dirty="0"/>
            <a:t>95,7 тыс. руб.</a:t>
          </a:r>
        </a:p>
      </dgm:t>
    </dgm:pt>
    <dgm:pt modelId="{40260816-23B7-4821-81A4-2757F48050A1}" type="parTrans" cxnId="{B2D50016-F2A3-40A3-9607-9DC53E07CFE4}">
      <dgm:prSet/>
      <dgm:spPr/>
      <dgm:t>
        <a:bodyPr/>
        <a:lstStyle/>
        <a:p>
          <a:endParaRPr lang="ru-RU"/>
        </a:p>
      </dgm:t>
    </dgm:pt>
    <dgm:pt modelId="{0F7A3921-BFB8-4683-A5AE-D2CF442C7120}" type="sibTrans" cxnId="{B2D50016-F2A3-40A3-9607-9DC53E07CFE4}">
      <dgm:prSet/>
      <dgm:spPr/>
      <dgm:t>
        <a:bodyPr/>
        <a:lstStyle/>
        <a:p>
          <a:endParaRPr lang="ru-RU"/>
        </a:p>
      </dgm:t>
    </dgm:pt>
    <dgm:pt modelId="{98B66AD8-779D-4692-880E-922C697F684A}">
      <dgm:prSet phldrT="[Текст]" custT="1"/>
      <dgm:spPr/>
      <dgm:t>
        <a:bodyPr/>
        <a:lstStyle/>
        <a:p>
          <a:r>
            <a:rPr lang="ru-RU" sz="1600" b="1" dirty="0"/>
            <a:t>Эксплуатация и содержание имущества, находящегося в муниципальной собственности</a:t>
          </a:r>
        </a:p>
      </dgm:t>
    </dgm:pt>
    <dgm:pt modelId="{EF8EA59A-B9E2-4558-93F6-9BBB6829FD9D}" type="parTrans" cxnId="{93F02F3A-514A-4408-A282-F84794D23B66}">
      <dgm:prSet/>
      <dgm:spPr/>
      <dgm:t>
        <a:bodyPr/>
        <a:lstStyle/>
        <a:p>
          <a:endParaRPr lang="ru-RU"/>
        </a:p>
      </dgm:t>
    </dgm:pt>
    <dgm:pt modelId="{1C84B36E-923D-40EF-A8EE-795334E32ECC}" type="sibTrans" cxnId="{93F02F3A-514A-4408-A282-F84794D23B66}">
      <dgm:prSet/>
      <dgm:spPr/>
      <dgm:t>
        <a:bodyPr/>
        <a:lstStyle/>
        <a:p>
          <a:endParaRPr lang="ru-RU"/>
        </a:p>
      </dgm:t>
    </dgm:pt>
    <dgm:pt modelId="{8F26A752-D691-439C-AE80-65BA267E4E1C}">
      <dgm:prSet phldrT="[Текст]" custT="1"/>
      <dgm:spPr/>
      <dgm:t>
        <a:bodyPr/>
        <a:lstStyle/>
        <a:p>
          <a:r>
            <a:rPr lang="ru-RU" sz="2800" dirty="0"/>
            <a:t>2 815,7 тыс. руб.</a:t>
          </a:r>
        </a:p>
      </dgm:t>
    </dgm:pt>
    <dgm:pt modelId="{366EC07D-82C2-4947-B27B-F45892AF456E}" type="parTrans" cxnId="{2F64D461-992D-4B40-ADDA-D0171C2DDDD6}">
      <dgm:prSet/>
      <dgm:spPr/>
      <dgm:t>
        <a:bodyPr/>
        <a:lstStyle/>
        <a:p>
          <a:endParaRPr lang="ru-RU"/>
        </a:p>
      </dgm:t>
    </dgm:pt>
    <dgm:pt modelId="{960C3869-B3C4-4F99-934C-1E7FA8EF4F7D}" type="sibTrans" cxnId="{2F64D461-992D-4B40-ADDA-D0171C2DDDD6}">
      <dgm:prSet/>
      <dgm:spPr/>
      <dgm:t>
        <a:bodyPr/>
        <a:lstStyle/>
        <a:p>
          <a:endParaRPr lang="ru-RU"/>
        </a:p>
      </dgm:t>
    </dgm:pt>
    <dgm:pt modelId="{CDA189B2-D732-4E34-ADF7-E4C3ED246960}">
      <dgm:prSet phldrT="[Текст]" custT="1"/>
      <dgm:spPr/>
      <dgm:t>
        <a:bodyPr/>
        <a:lstStyle/>
        <a:p>
          <a:r>
            <a:rPr lang="ru-RU" sz="1600" b="1" dirty="0"/>
            <a:t>Оценка имущества, признание прав  регулирование отношений муниципальной собственности</a:t>
          </a:r>
        </a:p>
      </dgm:t>
    </dgm:pt>
    <dgm:pt modelId="{54AFBBEE-0097-4273-B26D-F11726EBE8FE}" type="sibTrans" cxnId="{6673C5CF-EE60-44A1-8684-1C3F77CCC2F0}">
      <dgm:prSet/>
      <dgm:spPr/>
      <dgm:t>
        <a:bodyPr/>
        <a:lstStyle/>
        <a:p>
          <a:endParaRPr lang="ru-RU"/>
        </a:p>
      </dgm:t>
    </dgm:pt>
    <dgm:pt modelId="{337D768B-9DC3-40BA-BFEC-44C0077AAAF6}" type="parTrans" cxnId="{6673C5CF-EE60-44A1-8684-1C3F77CCC2F0}">
      <dgm:prSet/>
      <dgm:spPr/>
      <dgm:t>
        <a:bodyPr/>
        <a:lstStyle/>
        <a:p>
          <a:endParaRPr lang="ru-RU"/>
        </a:p>
      </dgm:t>
    </dgm:pt>
    <dgm:pt modelId="{AF2DB149-C7B9-4617-BF5C-1C9041957938}">
      <dgm:prSet phldrT="[Текст]" custT="1"/>
      <dgm:spPr/>
      <dgm:t>
        <a:bodyPr/>
        <a:lstStyle/>
        <a:p>
          <a:r>
            <a:rPr lang="ru-RU" sz="1600" b="1" dirty="0"/>
            <a:t>Мероприятия по землеустройству и землепользованию</a:t>
          </a:r>
        </a:p>
      </dgm:t>
    </dgm:pt>
    <dgm:pt modelId="{D7158FF7-D848-40DE-AA3A-DBE8B1A157BC}" type="parTrans" cxnId="{E8129342-52F0-4DB4-9444-300E185E3878}">
      <dgm:prSet/>
      <dgm:spPr/>
      <dgm:t>
        <a:bodyPr/>
        <a:lstStyle/>
        <a:p>
          <a:endParaRPr lang="ru-RU"/>
        </a:p>
      </dgm:t>
    </dgm:pt>
    <dgm:pt modelId="{A5FB5851-D962-4355-A57A-1CDB49CE19E1}" type="sibTrans" cxnId="{E8129342-52F0-4DB4-9444-300E185E3878}">
      <dgm:prSet/>
      <dgm:spPr/>
      <dgm:t>
        <a:bodyPr/>
        <a:lstStyle/>
        <a:p>
          <a:endParaRPr lang="ru-RU"/>
        </a:p>
      </dgm:t>
    </dgm:pt>
    <dgm:pt modelId="{841F44F2-2464-415C-B8F8-363DC06B6536}">
      <dgm:prSet phldrT="[Текст]" custT="1"/>
      <dgm:spPr/>
      <dgm:t>
        <a:bodyPr/>
        <a:lstStyle/>
        <a:p>
          <a:r>
            <a:rPr lang="ru-RU" sz="2800" dirty="0"/>
            <a:t>640,3 тыс. руб.</a:t>
          </a:r>
        </a:p>
      </dgm:t>
    </dgm:pt>
    <dgm:pt modelId="{7FA25167-C40F-4D2B-ABBF-33D21DB253DF}" type="parTrans" cxnId="{7D6E54E8-D60D-491D-9C8B-D38A400C7544}">
      <dgm:prSet/>
      <dgm:spPr/>
      <dgm:t>
        <a:bodyPr/>
        <a:lstStyle/>
        <a:p>
          <a:endParaRPr lang="ru-RU"/>
        </a:p>
      </dgm:t>
    </dgm:pt>
    <dgm:pt modelId="{0711A34E-BDAB-49BC-AA3E-21EE5192A536}" type="sibTrans" cxnId="{7D6E54E8-D60D-491D-9C8B-D38A400C7544}">
      <dgm:prSet/>
      <dgm:spPr/>
      <dgm:t>
        <a:bodyPr/>
        <a:lstStyle/>
        <a:p>
          <a:endParaRPr lang="ru-RU"/>
        </a:p>
      </dgm:t>
    </dgm:pt>
    <dgm:pt modelId="{2A3F40CB-6B19-49E8-9749-FF0162F5C588}" type="pres">
      <dgm:prSet presAssocID="{A177354C-6F02-4500-AF74-E39C14C3124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4344146-D4F5-4C01-BF42-D33EA1AF60F0}" type="pres">
      <dgm:prSet presAssocID="{CDA189B2-D732-4E34-ADF7-E4C3ED246960}" presName="circle1" presStyleLbl="node1" presStyleIdx="0" presStyleCnt="3"/>
      <dgm:spPr/>
    </dgm:pt>
    <dgm:pt modelId="{E03B9FF8-03AA-4A3E-96CC-F50C12A78B84}" type="pres">
      <dgm:prSet presAssocID="{CDA189B2-D732-4E34-ADF7-E4C3ED246960}" presName="space" presStyleCnt="0"/>
      <dgm:spPr/>
    </dgm:pt>
    <dgm:pt modelId="{7C5922B7-6F22-4D27-A231-215837DA00FD}" type="pres">
      <dgm:prSet presAssocID="{CDA189B2-D732-4E34-ADF7-E4C3ED246960}" presName="rect1" presStyleLbl="alignAcc1" presStyleIdx="0" presStyleCnt="3" custLinFactNeighborX="-117" custLinFactNeighborY="-583"/>
      <dgm:spPr/>
    </dgm:pt>
    <dgm:pt modelId="{9BEE404E-2BF1-4F38-AA98-7C4A198EF9BF}" type="pres">
      <dgm:prSet presAssocID="{AF2DB149-C7B9-4617-BF5C-1C9041957938}" presName="vertSpace2" presStyleLbl="node1" presStyleIdx="0" presStyleCnt="3"/>
      <dgm:spPr/>
    </dgm:pt>
    <dgm:pt modelId="{DA651C05-65F1-4233-9EA8-E3874710B1B7}" type="pres">
      <dgm:prSet presAssocID="{AF2DB149-C7B9-4617-BF5C-1C9041957938}" presName="circle2" presStyleLbl="node1" presStyleIdx="1" presStyleCnt="3"/>
      <dgm:spPr/>
    </dgm:pt>
    <dgm:pt modelId="{D5ABE6B4-EE50-41AE-B711-19F2946848E0}" type="pres">
      <dgm:prSet presAssocID="{AF2DB149-C7B9-4617-BF5C-1C9041957938}" presName="rect2" presStyleLbl="alignAcc1" presStyleIdx="1" presStyleCnt="3" custScaleY="98792"/>
      <dgm:spPr/>
    </dgm:pt>
    <dgm:pt modelId="{8EF13113-1028-4D8D-A97A-60D5D59DC95B}" type="pres">
      <dgm:prSet presAssocID="{98B66AD8-779D-4692-880E-922C697F684A}" presName="vertSpace3" presStyleLbl="node1" presStyleIdx="1" presStyleCnt="3"/>
      <dgm:spPr/>
    </dgm:pt>
    <dgm:pt modelId="{92C79117-14F6-419F-A099-0D1BF13B1E57}" type="pres">
      <dgm:prSet presAssocID="{98B66AD8-779D-4692-880E-922C697F684A}" presName="circle3" presStyleLbl="node1" presStyleIdx="2" presStyleCnt="3"/>
      <dgm:spPr/>
    </dgm:pt>
    <dgm:pt modelId="{DE24F460-E46C-4BB3-A068-8BAA7A8F52DA}" type="pres">
      <dgm:prSet presAssocID="{98B66AD8-779D-4692-880E-922C697F684A}" presName="rect3" presStyleLbl="alignAcc1" presStyleIdx="2" presStyleCnt="3" custScaleY="128302"/>
      <dgm:spPr/>
    </dgm:pt>
    <dgm:pt modelId="{DB4A300D-1B5F-4DE0-8D4F-35ADA67D348B}" type="pres">
      <dgm:prSet presAssocID="{CDA189B2-D732-4E34-ADF7-E4C3ED24696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0D18E0C-4D03-45A2-86FE-C906560A24BD}" type="pres">
      <dgm:prSet presAssocID="{CDA189B2-D732-4E34-ADF7-E4C3ED246960}" presName="rect1ChTx" presStyleLbl="alignAcc1" presStyleIdx="2" presStyleCnt="3" custScaleX="108317">
        <dgm:presLayoutVars>
          <dgm:bulletEnabled val="1"/>
        </dgm:presLayoutVars>
      </dgm:prSet>
      <dgm:spPr/>
    </dgm:pt>
    <dgm:pt modelId="{18F074EF-0644-4799-92DC-46244DFBD97D}" type="pres">
      <dgm:prSet presAssocID="{AF2DB149-C7B9-4617-BF5C-1C9041957938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0FECE76B-E9E1-464F-83DB-E6951F7E1FE0}" type="pres">
      <dgm:prSet presAssocID="{AF2DB149-C7B9-4617-BF5C-1C9041957938}" presName="rect2ChTx" presStyleLbl="alignAcc1" presStyleIdx="2" presStyleCnt="3" custScaleX="115266">
        <dgm:presLayoutVars>
          <dgm:bulletEnabled val="1"/>
        </dgm:presLayoutVars>
      </dgm:prSet>
      <dgm:spPr/>
    </dgm:pt>
    <dgm:pt modelId="{54EE5F66-648A-4E9E-BD0F-B356DB2F487F}" type="pres">
      <dgm:prSet presAssocID="{98B66AD8-779D-4692-880E-922C697F684A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01D28C38-D4E0-4B63-8FDB-0DFB15B5F7B6}" type="pres">
      <dgm:prSet presAssocID="{98B66AD8-779D-4692-880E-922C697F684A}" presName="rect3ChTx" presStyleLbl="alignAcc1" presStyleIdx="2" presStyleCnt="3" custScaleX="119368">
        <dgm:presLayoutVars>
          <dgm:bulletEnabled val="1"/>
        </dgm:presLayoutVars>
      </dgm:prSet>
      <dgm:spPr/>
    </dgm:pt>
  </dgm:ptLst>
  <dgm:cxnLst>
    <dgm:cxn modelId="{5BA77A13-B123-4A24-B52E-196D0BCDC297}" type="presOf" srcId="{AF2DB149-C7B9-4617-BF5C-1C9041957938}" destId="{18F074EF-0644-4799-92DC-46244DFBD97D}" srcOrd="1" destOrd="0" presId="urn:microsoft.com/office/officeart/2005/8/layout/target3"/>
    <dgm:cxn modelId="{B2D50016-F2A3-40A3-9607-9DC53E07CFE4}" srcId="{CDA189B2-D732-4E34-ADF7-E4C3ED246960}" destId="{CDCD82E9-A7AD-4EC8-80EE-F3C498E09C34}" srcOrd="0" destOrd="0" parTransId="{40260816-23B7-4821-81A4-2757F48050A1}" sibTransId="{0F7A3921-BFB8-4683-A5AE-D2CF442C7120}"/>
    <dgm:cxn modelId="{676DB734-0086-4067-9B7C-D962E4FB076E}" type="presOf" srcId="{8F26A752-D691-439C-AE80-65BA267E4E1C}" destId="{01D28C38-D4E0-4B63-8FDB-0DFB15B5F7B6}" srcOrd="0" destOrd="0" presId="urn:microsoft.com/office/officeart/2005/8/layout/target3"/>
    <dgm:cxn modelId="{336E5D39-1ED6-4F0B-83EE-810BC24D8CC3}" type="presOf" srcId="{841F44F2-2464-415C-B8F8-363DC06B6536}" destId="{0FECE76B-E9E1-464F-83DB-E6951F7E1FE0}" srcOrd="0" destOrd="0" presId="urn:microsoft.com/office/officeart/2005/8/layout/target3"/>
    <dgm:cxn modelId="{7DDA2B3A-9B3E-498E-BE47-662400C9D717}" type="presOf" srcId="{CDA189B2-D732-4E34-ADF7-E4C3ED246960}" destId="{7C5922B7-6F22-4D27-A231-215837DA00FD}" srcOrd="0" destOrd="0" presId="urn:microsoft.com/office/officeart/2005/8/layout/target3"/>
    <dgm:cxn modelId="{93F02F3A-514A-4408-A282-F84794D23B66}" srcId="{A177354C-6F02-4500-AF74-E39C14C31249}" destId="{98B66AD8-779D-4692-880E-922C697F684A}" srcOrd="2" destOrd="0" parTransId="{EF8EA59A-B9E2-4558-93F6-9BBB6829FD9D}" sibTransId="{1C84B36E-923D-40EF-A8EE-795334E32ECC}"/>
    <dgm:cxn modelId="{CDE6425D-C3FB-414E-AC1F-10C54FDD892A}" type="presOf" srcId="{CDA189B2-D732-4E34-ADF7-E4C3ED246960}" destId="{DB4A300D-1B5F-4DE0-8D4F-35ADA67D348B}" srcOrd="1" destOrd="0" presId="urn:microsoft.com/office/officeart/2005/8/layout/target3"/>
    <dgm:cxn modelId="{2F64D461-992D-4B40-ADDA-D0171C2DDDD6}" srcId="{98B66AD8-779D-4692-880E-922C697F684A}" destId="{8F26A752-D691-439C-AE80-65BA267E4E1C}" srcOrd="0" destOrd="0" parTransId="{366EC07D-82C2-4947-B27B-F45892AF456E}" sibTransId="{960C3869-B3C4-4F99-934C-1E7FA8EF4F7D}"/>
    <dgm:cxn modelId="{E8129342-52F0-4DB4-9444-300E185E3878}" srcId="{A177354C-6F02-4500-AF74-E39C14C31249}" destId="{AF2DB149-C7B9-4617-BF5C-1C9041957938}" srcOrd="1" destOrd="0" parTransId="{D7158FF7-D848-40DE-AA3A-DBE8B1A157BC}" sibTransId="{A5FB5851-D962-4355-A57A-1CDB49CE19E1}"/>
    <dgm:cxn modelId="{8046929A-DC99-40E4-9698-5D399FFFFD5A}" type="presOf" srcId="{AF2DB149-C7B9-4617-BF5C-1C9041957938}" destId="{D5ABE6B4-EE50-41AE-B711-19F2946848E0}" srcOrd="0" destOrd="0" presId="urn:microsoft.com/office/officeart/2005/8/layout/target3"/>
    <dgm:cxn modelId="{655957B8-3806-4DE2-903B-587F85317ABC}" type="presOf" srcId="{98B66AD8-779D-4692-880E-922C697F684A}" destId="{54EE5F66-648A-4E9E-BD0F-B356DB2F487F}" srcOrd="1" destOrd="0" presId="urn:microsoft.com/office/officeart/2005/8/layout/target3"/>
    <dgm:cxn modelId="{6673C5CF-EE60-44A1-8684-1C3F77CCC2F0}" srcId="{A177354C-6F02-4500-AF74-E39C14C31249}" destId="{CDA189B2-D732-4E34-ADF7-E4C3ED246960}" srcOrd="0" destOrd="0" parTransId="{337D768B-9DC3-40BA-BFEC-44C0077AAAF6}" sibTransId="{54AFBBEE-0097-4273-B26D-F11726EBE8FE}"/>
    <dgm:cxn modelId="{E76DA0D9-F62D-4DF8-9B6A-941946C455C3}" type="presOf" srcId="{A177354C-6F02-4500-AF74-E39C14C31249}" destId="{2A3F40CB-6B19-49E8-9749-FF0162F5C588}" srcOrd="0" destOrd="0" presId="urn:microsoft.com/office/officeart/2005/8/layout/target3"/>
    <dgm:cxn modelId="{655500DD-70E6-4CB6-A832-3451877D6798}" type="presOf" srcId="{98B66AD8-779D-4692-880E-922C697F684A}" destId="{DE24F460-E46C-4BB3-A068-8BAA7A8F52DA}" srcOrd="0" destOrd="0" presId="urn:microsoft.com/office/officeart/2005/8/layout/target3"/>
    <dgm:cxn modelId="{74AFB9E1-3CFE-438F-B3EC-2F71D4F30FBC}" type="presOf" srcId="{CDCD82E9-A7AD-4EC8-80EE-F3C498E09C34}" destId="{E0D18E0C-4D03-45A2-86FE-C906560A24BD}" srcOrd="0" destOrd="0" presId="urn:microsoft.com/office/officeart/2005/8/layout/target3"/>
    <dgm:cxn modelId="{7D6E54E8-D60D-491D-9C8B-D38A400C7544}" srcId="{AF2DB149-C7B9-4617-BF5C-1C9041957938}" destId="{841F44F2-2464-415C-B8F8-363DC06B6536}" srcOrd="0" destOrd="0" parTransId="{7FA25167-C40F-4D2B-ABBF-33D21DB253DF}" sibTransId="{0711A34E-BDAB-49BC-AA3E-21EE5192A536}"/>
    <dgm:cxn modelId="{73C0DC7E-A1D4-410A-B849-C2B55CC88D5F}" type="presParOf" srcId="{2A3F40CB-6B19-49E8-9749-FF0162F5C588}" destId="{44344146-D4F5-4C01-BF42-D33EA1AF60F0}" srcOrd="0" destOrd="0" presId="urn:microsoft.com/office/officeart/2005/8/layout/target3"/>
    <dgm:cxn modelId="{D5738B65-C7C2-49ED-BCAE-97927A28C4BD}" type="presParOf" srcId="{2A3F40CB-6B19-49E8-9749-FF0162F5C588}" destId="{E03B9FF8-03AA-4A3E-96CC-F50C12A78B84}" srcOrd="1" destOrd="0" presId="urn:microsoft.com/office/officeart/2005/8/layout/target3"/>
    <dgm:cxn modelId="{F198BBA8-2390-4BF8-B661-0C74A57729E5}" type="presParOf" srcId="{2A3F40CB-6B19-49E8-9749-FF0162F5C588}" destId="{7C5922B7-6F22-4D27-A231-215837DA00FD}" srcOrd="2" destOrd="0" presId="urn:microsoft.com/office/officeart/2005/8/layout/target3"/>
    <dgm:cxn modelId="{97D63C7E-249F-4C61-B408-6C9AF7F4818F}" type="presParOf" srcId="{2A3F40CB-6B19-49E8-9749-FF0162F5C588}" destId="{9BEE404E-2BF1-4F38-AA98-7C4A198EF9BF}" srcOrd="3" destOrd="0" presId="urn:microsoft.com/office/officeart/2005/8/layout/target3"/>
    <dgm:cxn modelId="{1DF29E3D-A380-4A6C-B61E-5BA1564047FA}" type="presParOf" srcId="{2A3F40CB-6B19-49E8-9749-FF0162F5C588}" destId="{DA651C05-65F1-4233-9EA8-E3874710B1B7}" srcOrd="4" destOrd="0" presId="urn:microsoft.com/office/officeart/2005/8/layout/target3"/>
    <dgm:cxn modelId="{122B173F-0008-402E-BEC2-B90FD9C57EC4}" type="presParOf" srcId="{2A3F40CB-6B19-49E8-9749-FF0162F5C588}" destId="{D5ABE6B4-EE50-41AE-B711-19F2946848E0}" srcOrd="5" destOrd="0" presId="urn:microsoft.com/office/officeart/2005/8/layout/target3"/>
    <dgm:cxn modelId="{F6C22D38-4D02-47A6-A31B-C468B7EB929D}" type="presParOf" srcId="{2A3F40CB-6B19-49E8-9749-FF0162F5C588}" destId="{8EF13113-1028-4D8D-A97A-60D5D59DC95B}" srcOrd="6" destOrd="0" presId="urn:microsoft.com/office/officeart/2005/8/layout/target3"/>
    <dgm:cxn modelId="{3F5B4AE7-9953-484A-B1CD-BE18CCB20CD1}" type="presParOf" srcId="{2A3F40CB-6B19-49E8-9749-FF0162F5C588}" destId="{92C79117-14F6-419F-A099-0D1BF13B1E57}" srcOrd="7" destOrd="0" presId="urn:microsoft.com/office/officeart/2005/8/layout/target3"/>
    <dgm:cxn modelId="{FE94225A-2E6C-479C-B29C-AC2C02C6D806}" type="presParOf" srcId="{2A3F40CB-6B19-49E8-9749-FF0162F5C588}" destId="{DE24F460-E46C-4BB3-A068-8BAA7A8F52DA}" srcOrd="8" destOrd="0" presId="urn:microsoft.com/office/officeart/2005/8/layout/target3"/>
    <dgm:cxn modelId="{101C2C48-B805-4B01-A7DB-F75A662864BE}" type="presParOf" srcId="{2A3F40CB-6B19-49E8-9749-FF0162F5C588}" destId="{DB4A300D-1B5F-4DE0-8D4F-35ADA67D348B}" srcOrd="9" destOrd="0" presId="urn:microsoft.com/office/officeart/2005/8/layout/target3"/>
    <dgm:cxn modelId="{63281066-0DCA-4E28-B68A-65C43A3D87AD}" type="presParOf" srcId="{2A3F40CB-6B19-49E8-9749-FF0162F5C588}" destId="{E0D18E0C-4D03-45A2-86FE-C906560A24BD}" srcOrd="10" destOrd="0" presId="urn:microsoft.com/office/officeart/2005/8/layout/target3"/>
    <dgm:cxn modelId="{33D3D41E-F8EA-4B11-96AF-D003D6955FAA}" type="presParOf" srcId="{2A3F40CB-6B19-49E8-9749-FF0162F5C588}" destId="{18F074EF-0644-4799-92DC-46244DFBD97D}" srcOrd="11" destOrd="0" presId="urn:microsoft.com/office/officeart/2005/8/layout/target3"/>
    <dgm:cxn modelId="{8FAC177E-21B5-4BF4-9654-1EF14BF4D8D7}" type="presParOf" srcId="{2A3F40CB-6B19-49E8-9749-FF0162F5C588}" destId="{0FECE76B-E9E1-464F-83DB-E6951F7E1FE0}" srcOrd="12" destOrd="0" presId="urn:microsoft.com/office/officeart/2005/8/layout/target3"/>
    <dgm:cxn modelId="{7A7E5048-6729-4EB2-861D-A2426574DE19}" type="presParOf" srcId="{2A3F40CB-6B19-49E8-9749-FF0162F5C588}" destId="{54EE5F66-648A-4E9E-BD0F-B356DB2F487F}" srcOrd="13" destOrd="0" presId="urn:microsoft.com/office/officeart/2005/8/layout/target3"/>
    <dgm:cxn modelId="{2089F528-6AD5-446C-B924-C0EBC04D5E73}" type="presParOf" srcId="{2A3F40CB-6B19-49E8-9749-FF0162F5C588}" destId="{01D28C38-D4E0-4B63-8FDB-0DFB15B5F7B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AE43A4-2F55-4A53-92A0-FB00B7B88095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68B0CC-8BA0-4700-B6DD-B0D880F866F0}">
      <dgm:prSet phldrT="[Текст]" custT="1"/>
      <dgm:spPr/>
      <dgm:t>
        <a:bodyPr/>
        <a:lstStyle/>
        <a:p>
          <a:pPr algn="ctr"/>
          <a:r>
            <a:rPr lang="ru-RU" sz="2000" b="1" dirty="0"/>
            <a:t>Организация и содержание  мест захоронения твердых бытовых отходов</a:t>
          </a:r>
        </a:p>
      </dgm:t>
    </dgm:pt>
    <dgm:pt modelId="{DE85591F-901D-4BD9-807D-75B2E4461453}" type="parTrans" cxnId="{C462E519-C1BF-4BDE-8DF3-67A978C47095}">
      <dgm:prSet/>
      <dgm:spPr/>
      <dgm:t>
        <a:bodyPr/>
        <a:lstStyle/>
        <a:p>
          <a:endParaRPr lang="ru-RU"/>
        </a:p>
      </dgm:t>
    </dgm:pt>
    <dgm:pt modelId="{64CC7A0C-8AD9-4D82-B320-CA291825433B}" type="sibTrans" cxnId="{C462E519-C1BF-4BDE-8DF3-67A978C47095}">
      <dgm:prSet/>
      <dgm:spPr/>
      <dgm:t>
        <a:bodyPr/>
        <a:lstStyle/>
        <a:p>
          <a:endParaRPr lang="ru-RU"/>
        </a:p>
      </dgm:t>
    </dgm:pt>
    <dgm:pt modelId="{E8CE53E0-FA99-44DA-A7BD-C6A2D564B297}">
      <dgm:prSet phldrT="[Текст]" custT="1"/>
      <dgm:spPr/>
      <dgm:t>
        <a:bodyPr/>
        <a:lstStyle/>
        <a:p>
          <a:pPr algn="ctr"/>
          <a:r>
            <a:rPr lang="ru-RU" sz="2000" b="1" dirty="0"/>
            <a:t>Охрана окружающей среды, воспроизводство и использование природных ресурсов Брянской области</a:t>
          </a:r>
        </a:p>
      </dgm:t>
    </dgm:pt>
    <dgm:pt modelId="{E3FAC541-355A-4C95-BFD0-A5E9F16CCABC}" type="sibTrans" cxnId="{7F6E4F20-1554-47B1-815D-455D4E8E3073}">
      <dgm:prSet/>
      <dgm:spPr/>
      <dgm:t>
        <a:bodyPr/>
        <a:lstStyle/>
        <a:p>
          <a:endParaRPr lang="ru-RU"/>
        </a:p>
      </dgm:t>
    </dgm:pt>
    <dgm:pt modelId="{21984FDA-8A56-4D4C-95EB-96121E3B802B}" type="parTrans" cxnId="{7F6E4F20-1554-47B1-815D-455D4E8E3073}">
      <dgm:prSet/>
      <dgm:spPr/>
      <dgm:t>
        <a:bodyPr/>
        <a:lstStyle/>
        <a:p>
          <a:endParaRPr lang="ru-RU"/>
        </a:p>
      </dgm:t>
    </dgm:pt>
    <dgm:pt modelId="{DDC41F40-53F3-444A-9DE1-E7BEC7AE8F4F}" type="pres">
      <dgm:prSet presAssocID="{24AE43A4-2F55-4A53-92A0-FB00B7B88095}" presName="linear" presStyleCnt="0">
        <dgm:presLayoutVars>
          <dgm:dir/>
          <dgm:resizeHandles val="exact"/>
        </dgm:presLayoutVars>
      </dgm:prSet>
      <dgm:spPr/>
    </dgm:pt>
    <dgm:pt modelId="{32F044D2-99F9-4767-969B-0040FF5B87F5}" type="pres">
      <dgm:prSet presAssocID="{F268B0CC-8BA0-4700-B6DD-B0D880F866F0}" presName="comp" presStyleCnt="0"/>
      <dgm:spPr/>
    </dgm:pt>
    <dgm:pt modelId="{20B39946-E46A-41EB-B6CC-E5D17241160D}" type="pres">
      <dgm:prSet presAssocID="{F268B0CC-8BA0-4700-B6DD-B0D880F866F0}" presName="box" presStyleLbl="node1" presStyleIdx="0" presStyleCnt="2"/>
      <dgm:spPr/>
    </dgm:pt>
    <dgm:pt modelId="{D132EB2C-5ED7-45E1-9C41-3F848CA3224F}" type="pres">
      <dgm:prSet presAssocID="{F268B0CC-8BA0-4700-B6DD-B0D880F866F0}" presName="img" presStyleLbl="fgImgPlace1" presStyleIdx="0" presStyleCnt="2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431531EF-5B38-40D0-B8F4-79387D780D43}" type="pres">
      <dgm:prSet presAssocID="{F268B0CC-8BA0-4700-B6DD-B0D880F866F0}" presName="text" presStyleLbl="node1" presStyleIdx="0" presStyleCnt="2">
        <dgm:presLayoutVars>
          <dgm:bulletEnabled val="1"/>
        </dgm:presLayoutVars>
      </dgm:prSet>
      <dgm:spPr/>
    </dgm:pt>
    <dgm:pt modelId="{C9CBCD2A-FE50-40F7-878F-56345A37F554}" type="pres">
      <dgm:prSet presAssocID="{64CC7A0C-8AD9-4D82-B320-CA291825433B}" presName="spacer" presStyleCnt="0"/>
      <dgm:spPr/>
    </dgm:pt>
    <dgm:pt modelId="{4B5CD6B9-07BA-4110-91C8-61F1655A7CF5}" type="pres">
      <dgm:prSet presAssocID="{E8CE53E0-FA99-44DA-A7BD-C6A2D564B297}" presName="comp" presStyleCnt="0"/>
      <dgm:spPr/>
    </dgm:pt>
    <dgm:pt modelId="{4BC47142-F09A-471C-BEEF-C5D818A81442}" type="pres">
      <dgm:prSet presAssocID="{E8CE53E0-FA99-44DA-A7BD-C6A2D564B297}" presName="box" presStyleLbl="node1" presStyleIdx="1" presStyleCnt="2"/>
      <dgm:spPr/>
    </dgm:pt>
    <dgm:pt modelId="{567DBC68-2B81-4DDA-A706-D4E7A4B82AA8}" type="pres">
      <dgm:prSet presAssocID="{E8CE53E0-FA99-44DA-A7BD-C6A2D564B297}" presName="img" presStyleLbl="fgImgPlace1" presStyleIdx="1" presStyleCnt="2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9880874C-1802-48A3-9BD6-6D3C285F943E}" type="pres">
      <dgm:prSet presAssocID="{E8CE53E0-FA99-44DA-A7BD-C6A2D564B297}" presName="text" presStyleLbl="node1" presStyleIdx="1" presStyleCnt="2">
        <dgm:presLayoutVars>
          <dgm:bulletEnabled val="1"/>
        </dgm:presLayoutVars>
      </dgm:prSet>
      <dgm:spPr/>
    </dgm:pt>
  </dgm:ptLst>
  <dgm:cxnLst>
    <dgm:cxn modelId="{E8AAC10F-04BE-4587-A445-E7803D1EB30B}" type="presOf" srcId="{E8CE53E0-FA99-44DA-A7BD-C6A2D564B297}" destId="{4BC47142-F09A-471C-BEEF-C5D818A81442}" srcOrd="0" destOrd="0" presId="urn:microsoft.com/office/officeart/2005/8/layout/vList4#5"/>
    <dgm:cxn modelId="{C462E519-C1BF-4BDE-8DF3-67A978C47095}" srcId="{24AE43A4-2F55-4A53-92A0-FB00B7B88095}" destId="{F268B0CC-8BA0-4700-B6DD-B0D880F866F0}" srcOrd="0" destOrd="0" parTransId="{DE85591F-901D-4BD9-807D-75B2E4461453}" sibTransId="{64CC7A0C-8AD9-4D82-B320-CA291825433B}"/>
    <dgm:cxn modelId="{7F6E4F20-1554-47B1-815D-455D4E8E3073}" srcId="{24AE43A4-2F55-4A53-92A0-FB00B7B88095}" destId="{E8CE53E0-FA99-44DA-A7BD-C6A2D564B297}" srcOrd="1" destOrd="0" parTransId="{21984FDA-8A56-4D4C-95EB-96121E3B802B}" sibTransId="{E3FAC541-355A-4C95-BFD0-A5E9F16CCABC}"/>
    <dgm:cxn modelId="{D880B9A2-B675-4996-8AA0-1BF7B3C89354}" type="presOf" srcId="{E8CE53E0-FA99-44DA-A7BD-C6A2D564B297}" destId="{9880874C-1802-48A3-9BD6-6D3C285F943E}" srcOrd="1" destOrd="0" presId="urn:microsoft.com/office/officeart/2005/8/layout/vList4#5"/>
    <dgm:cxn modelId="{188EA1D7-EE52-4FB5-A377-73DBEF7BE17A}" type="presOf" srcId="{F268B0CC-8BA0-4700-B6DD-B0D880F866F0}" destId="{431531EF-5B38-40D0-B8F4-79387D780D43}" srcOrd="1" destOrd="0" presId="urn:microsoft.com/office/officeart/2005/8/layout/vList4#5"/>
    <dgm:cxn modelId="{5B0FFBDB-7003-4268-9CB8-8553219E0470}" type="presOf" srcId="{24AE43A4-2F55-4A53-92A0-FB00B7B88095}" destId="{DDC41F40-53F3-444A-9DE1-E7BEC7AE8F4F}" srcOrd="0" destOrd="0" presId="urn:microsoft.com/office/officeart/2005/8/layout/vList4#5"/>
    <dgm:cxn modelId="{84172DF6-0962-4004-9F8E-24356432BC27}" type="presOf" srcId="{F268B0CC-8BA0-4700-B6DD-B0D880F866F0}" destId="{20B39946-E46A-41EB-B6CC-E5D17241160D}" srcOrd="0" destOrd="0" presId="urn:microsoft.com/office/officeart/2005/8/layout/vList4#5"/>
    <dgm:cxn modelId="{0F3ADEDA-1F16-4670-8103-035D8561A4F2}" type="presParOf" srcId="{DDC41F40-53F3-444A-9DE1-E7BEC7AE8F4F}" destId="{32F044D2-99F9-4767-969B-0040FF5B87F5}" srcOrd="0" destOrd="0" presId="urn:microsoft.com/office/officeart/2005/8/layout/vList4#5"/>
    <dgm:cxn modelId="{B2C36073-21AC-4F02-A9B3-59EB233A691B}" type="presParOf" srcId="{32F044D2-99F9-4767-969B-0040FF5B87F5}" destId="{20B39946-E46A-41EB-B6CC-E5D17241160D}" srcOrd="0" destOrd="0" presId="urn:microsoft.com/office/officeart/2005/8/layout/vList4#5"/>
    <dgm:cxn modelId="{10B1FE61-37EA-4794-B70B-4C74FD208656}" type="presParOf" srcId="{32F044D2-99F9-4767-969B-0040FF5B87F5}" destId="{D132EB2C-5ED7-45E1-9C41-3F848CA3224F}" srcOrd="1" destOrd="0" presId="urn:microsoft.com/office/officeart/2005/8/layout/vList4#5"/>
    <dgm:cxn modelId="{99217CAF-EEC0-4092-8251-63496DBA7850}" type="presParOf" srcId="{32F044D2-99F9-4767-969B-0040FF5B87F5}" destId="{431531EF-5B38-40D0-B8F4-79387D780D43}" srcOrd="2" destOrd="0" presId="urn:microsoft.com/office/officeart/2005/8/layout/vList4#5"/>
    <dgm:cxn modelId="{9489BEFA-698E-484D-9026-01BCA91F0CD5}" type="presParOf" srcId="{DDC41F40-53F3-444A-9DE1-E7BEC7AE8F4F}" destId="{C9CBCD2A-FE50-40F7-878F-56345A37F554}" srcOrd="1" destOrd="0" presId="urn:microsoft.com/office/officeart/2005/8/layout/vList4#5"/>
    <dgm:cxn modelId="{66AD0AE3-6310-438C-8A0F-5A7E352A00AD}" type="presParOf" srcId="{DDC41F40-53F3-444A-9DE1-E7BEC7AE8F4F}" destId="{4B5CD6B9-07BA-4110-91C8-61F1655A7CF5}" srcOrd="2" destOrd="0" presId="urn:microsoft.com/office/officeart/2005/8/layout/vList4#5"/>
    <dgm:cxn modelId="{530F0BDE-2280-44D4-A8DE-A397939480FE}" type="presParOf" srcId="{4B5CD6B9-07BA-4110-91C8-61F1655A7CF5}" destId="{4BC47142-F09A-471C-BEEF-C5D818A81442}" srcOrd="0" destOrd="0" presId="urn:microsoft.com/office/officeart/2005/8/layout/vList4#5"/>
    <dgm:cxn modelId="{EFF05A91-0648-4E0E-9DC2-5F34436FDE30}" type="presParOf" srcId="{4B5CD6B9-07BA-4110-91C8-61F1655A7CF5}" destId="{567DBC68-2B81-4DDA-A706-D4E7A4B82AA8}" srcOrd="1" destOrd="0" presId="urn:microsoft.com/office/officeart/2005/8/layout/vList4#5"/>
    <dgm:cxn modelId="{2767660E-A006-4F21-9683-A074E5242737}" type="presParOf" srcId="{4B5CD6B9-07BA-4110-91C8-61F1655A7CF5}" destId="{9880874C-1802-48A3-9BD6-6D3C285F943E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FF71CE-DDE9-4C2D-8AD0-58815D36F7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FD21E5-A51C-47F6-A142-7D670EF95283}">
      <dgm:prSet phldrT="[Текст]" custT="1"/>
      <dgm:spPr/>
      <dgm:t>
        <a:bodyPr/>
        <a:lstStyle/>
        <a:p>
          <a:r>
            <a:rPr lang="ru-RU" sz="2200" dirty="0"/>
            <a:t>Субсидии ДОУ на выполнение муниципального задания (ОБ)</a:t>
          </a:r>
        </a:p>
      </dgm:t>
    </dgm:pt>
    <dgm:pt modelId="{F05568E3-9ED8-4157-B81F-DA96B6F5B51F}" type="sibTrans" cxnId="{EB9E71F3-5C33-4E23-878D-2DD83AF78898}">
      <dgm:prSet/>
      <dgm:spPr/>
      <dgm:t>
        <a:bodyPr/>
        <a:lstStyle/>
        <a:p>
          <a:endParaRPr lang="ru-RU"/>
        </a:p>
      </dgm:t>
    </dgm:pt>
    <dgm:pt modelId="{A8794606-2BEF-492D-801A-4F328EABB23C}" type="parTrans" cxnId="{EB9E71F3-5C33-4E23-878D-2DD83AF78898}">
      <dgm:prSet/>
      <dgm:spPr/>
      <dgm:t>
        <a:bodyPr/>
        <a:lstStyle/>
        <a:p>
          <a:endParaRPr lang="ru-RU"/>
        </a:p>
      </dgm:t>
    </dgm:pt>
    <dgm:pt modelId="{7CC722BE-2D8E-450E-AD58-0CE1DB75B080}">
      <dgm:prSet phldrT="[Текст]" custT="1"/>
      <dgm:spPr/>
      <dgm:t>
        <a:bodyPr/>
        <a:lstStyle/>
        <a:p>
          <a:pPr marL="0" indent="0"/>
          <a:r>
            <a:rPr lang="ru-RU" sz="2000" dirty="0"/>
            <a:t>78 585,5 </a:t>
          </a:r>
          <a:r>
            <a:rPr lang="ru-RU" sz="2000" dirty="0" err="1"/>
            <a:t>т.р</a:t>
          </a:r>
          <a:endParaRPr lang="ru-RU" sz="2000" dirty="0"/>
        </a:p>
      </dgm:t>
    </dgm:pt>
    <dgm:pt modelId="{18F9B146-1449-4C03-B104-044A6E63CF3F}" type="sibTrans" cxnId="{E571CDB2-5274-4B5E-9FA9-0F4A97AE1062}">
      <dgm:prSet/>
      <dgm:spPr/>
      <dgm:t>
        <a:bodyPr/>
        <a:lstStyle/>
        <a:p>
          <a:endParaRPr lang="ru-RU"/>
        </a:p>
      </dgm:t>
    </dgm:pt>
    <dgm:pt modelId="{0915BD34-8572-47EA-9937-D4261577582F}" type="parTrans" cxnId="{E571CDB2-5274-4B5E-9FA9-0F4A97AE1062}">
      <dgm:prSet/>
      <dgm:spPr/>
      <dgm:t>
        <a:bodyPr/>
        <a:lstStyle/>
        <a:p>
          <a:endParaRPr lang="ru-RU"/>
        </a:p>
      </dgm:t>
    </dgm:pt>
    <dgm:pt modelId="{7D15E581-6DDC-4757-866F-3F4B94309E5F}">
      <dgm:prSet phldrT="[Текст]" custT="1"/>
      <dgm:spPr/>
      <dgm:t>
        <a:bodyPr/>
        <a:lstStyle/>
        <a:p>
          <a:r>
            <a:rPr lang="ru-RU" sz="2200" dirty="0"/>
            <a:t>Субсидии ДОУ на выполнение муниципального задания (МБ)</a:t>
          </a:r>
        </a:p>
      </dgm:t>
    </dgm:pt>
    <dgm:pt modelId="{D651B980-E2E4-43B3-BAF1-2FADF8AD33E4}" type="sibTrans" cxnId="{A634F802-6344-4F4D-9AD6-D0177813A1B3}">
      <dgm:prSet/>
      <dgm:spPr/>
      <dgm:t>
        <a:bodyPr/>
        <a:lstStyle/>
        <a:p>
          <a:endParaRPr lang="ru-RU"/>
        </a:p>
      </dgm:t>
    </dgm:pt>
    <dgm:pt modelId="{1FAB66D2-ACA0-4778-9005-6B4F696934CC}" type="parTrans" cxnId="{A634F802-6344-4F4D-9AD6-D0177813A1B3}">
      <dgm:prSet/>
      <dgm:spPr/>
      <dgm:t>
        <a:bodyPr/>
        <a:lstStyle/>
        <a:p>
          <a:endParaRPr lang="ru-RU"/>
        </a:p>
      </dgm:t>
    </dgm:pt>
    <dgm:pt modelId="{F7BE6370-831C-44B1-878A-B4198E90DB1D}">
      <dgm:prSet phldrT="[Текст]" custT="1"/>
      <dgm:spPr/>
      <dgm:t>
        <a:bodyPr/>
        <a:lstStyle/>
        <a:p>
          <a:pPr marL="0" indent="0"/>
          <a:r>
            <a:rPr lang="ru-RU" sz="2000" dirty="0"/>
            <a:t>17 505,8 </a:t>
          </a:r>
          <a:r>
            <a:rPr lang="ru-RU" sz="2000" dirty="0" err="1"/>
            <a:t>т.р</a:t>
          </a:r>
          <a:r>
            <a:rPr lang="ru-RU" sz="2000" dirty="0"/>
            <a:t>.</a:t>
          </a:r>
        </a:p>
      </dgm:t>
    </dgm:pt>
    <dgm:pt modelId="{AF4673A6-42C7-4137-9EBE-97BE8D9A7937}" type="sibTrans" cxnId="{C6B9724E-A687-4E14-9907-B4A9CC54A088}">
      <dgm:prSet/>
      <dgm:spPr/>
      <dgm:t>
        <a:bodyPr/>
        <a:lstStyle/>
        <a:p>
          <a:endParaRPr lang="ru-RU"/>
        </a:p>
      </dgm:t>
    </dgm:pt>
    <dgm:pt modelId="{71B72AC0-B6A1-44FF-B39A-B9B0494EFB27}" type="parTrans" cxnId="{C6B9724E-A687-4E14-9907-B4A9CC54A088}">
      <dgm:prSet/>
      <dgm:spPr/>
      <dgm:t>
        <a:bodyPr/>
        <a:lstStyle/>
        <a:p>
          <a:endParaRPr lang="ru-RU"/>
        </a:p>
      </dgm:t>
    </dgm:pt>
    <dgm:pt modelId="{9C8C84F0-1912-450B-851A-518FE78249F6}" type="pres">
      <dgm:prSet presAssocID="{BBFF71CE-DDE9-4C2D-8AD0-58815D36F782}" presName="linear" presStyleCnt="0">
        <dgm:presLayoutVars>
          <dgm:dir/>
          <dgm:animLvl val="lvl"/>
          <dgm:resizeHandles val="exact"/>
        </dgm:presLayoutVars>
      </dgm:prSet>
      <dgm:spPr/>
    </dgm:pt>
    <dgm:pt modelId="{12801673-1881-49C2-8EAE-1C67B3A01FEE}" type="pres">
      <dgm:prSet presAssocID="{E2FD21E5-A51C-47F6-A142-7D670EF95283}" presName="parentLin" presStyleCnt="0"/>
      <dgm:spPr/>
    </dgm:pt>
    <dgm:pt modelId="{0AE808E2-804E-42EF-885C-0D8EC8363B38}" type="pres">
      <dgm:prSet presAssocID="{E2FD21E5-A51C-47F6-A142-7D670EF95283}" presName="parentLeftMargin" presStyleLbl="node1" presStyleIdx="0" presStyleCnt="2"/>
      <dgm:spPr/>
    </dgm:pt>
    <dgm:pt modelId="{48EF9550-FB8A-4D25-A2FE-0B78074DCFA8}" type="pres">
      <dgm:prSet presAssocID="{E2FD21E5-A51C-47F6-A142-7D670EF95283}" presName="parentText" presStyleLbl="node1" presStyleIdx="0" presStyleCnt="2" custScaleY="320318" custLinFactX="31034" custLinFactY="90358" custLinFactNeighborX="100000" custLinFactNeighborY="100000">
        <dgm:presLayoutVars>
          <dgm:chMax val="0"/>
          <dgm:bulletEnabled val="1"/>
        </dgm:presLayoutVars>
      </dgm:prSet>
      <dgm:spPr/>
    </dgm:pt>
    <dgm:pt modelId="{F5BD3F4D-11EB-4665-9E06-C96F83F0ACE5}" type="pres">
      <dgm:prSet presAssocID="{E2FD21E5-A51C-47F6-A142-7D670EF95283}" presName="negativeSpace" presStyleCnt="0"/>
      <dgm:spPr/>
    </dgm:pt>
    <dgm:pt modelId="{BB903659-577D-49D7-A8D6-4273E28AE8EF}" type="pres">
      <dgm:prSet presAssocID="{E2FD21E5-A51C-47F6-A142-7D670EF95283}" presName="childText" presStyleLbl="conFgAcc1" presStyleIdx="0" presStyleCnt="2" custLinFactY="5345" custLinFactNeighborY="100000">
        <dgm:presLayoutVars>
          <dgm:bulletEnabled val="1"/>
        </dgm:presLayoutVars>
      </dgm:prSet>
      <dgm:spPr/>
    </dgm:pt>
    <dgm:pt modelId="{1CF5D753-E89B-48FC-AB5C-2D536A6A7532}" type="pres">
      <dgm:prSet presAssocID="{F05568E3-9ED8-4157-B81F-DA96B6F5B51F}" presName="spaceBetweenRectangles" presStyleCnt="0"/>
      <dgm:spPr/>
    </dgm:pt>
    <dgm:pt modelId="{628EAB8F-FCAE-4931-A6EA-B1078747518F}" type="pres">
      <dgm:prSet presAssocID="{7D15E581-6DDC-4757-866F-3F4B94309E5F}" presName="parentLin" presStyleCnt="0"/>
      <dgm:spPr/>
    </dgm:pt>
    <dgm:pt modelId="{1B4B2767-9D97-4A3A-85EB-0078A9EB87BE}" type="pres">
      <dgm:prSet presAssocID="{7D15E581-6DDC-4757-866F-3F4B94309E5F}" presName="parentLeftMargin" presStyleLbl="node1" presStyleIdx="0" presStyleCnt="2"/>
      <dgm:spPr/>
    </dgm:pt>
    <dgm:pt modelId="{7BC7FEA1-84F9-4839-A0D7-3629F3436012}" type="pres">
      <dgm:prSet presAssocID="{7D15E581-6DDC-4757-866F-3F4B94309E5F}" presName="parentText" presStyleLbl="node1" presStyleIdx="1" presStyleCnt="2" custScaleY="304338" custLinFactX="28571" custLinFactNeighborX="100000" custLinFactNeighborY="93213">
        <dgm:presLayoutVars>
          <dgm:chMax val="0"/>
          <dgm:bulletEnabled val="1"/>
        </dgm:presLayoutVars>
      </dgm:prSet>
      <dgm:spPr/>
    </dgm:pt>
    <dgm:pt modelId="{7A19973F-5F99-4EC5-8C21-3E7936C701BF}" type="pres">
      <dgm:prSet presAssocID="{7D15E581-6DDC-4757-866F-3F4B94309E5F}" presName="negativeSpace" presStyleCnt="0"/>
      <dgm:spPr/>
    </dgm:pt>
    <dgm:pt modelId="{82B3DB83-F0DD-4E86-BDEF-4836B204F584}" type="pres">
      <dgm:prSet presAssocID="{7D15E581-6DDC-4757-866F-3F4B94309E5F}" presName="childText" presStyleLbl="conFgAcc1" presStyleIdx="1" presStyleCnt="2" custLinFactY="-29885" custLinFactNeighborY="-100000">
        <dgm:presLayoutVars>
          <dgm:bulletEnabled val="1"/>
        </dgm:presLayoutVars>
      </dgm:prSet>
      <dgm:spPr/>
    </dgm:pt>
  </dgm:ptLst>
  <dgm:cxnLst>
    <dgm:cxn modelId="{A634F802-6344-4F4D-9AD6-D0177813A1B3}" srcId="{BBFF71CE-DDE9-4C2D-8AD0-58815D36F782}" destId="{7D15E581-6DDC-4757-866F-3F4B94309E5F}" srcOrd="1" destOrd="0" parTransId="{1FAB66D2-ACA0-4778-9005-6B4F696934CC}" sibTransId="{D651B980-E2E4-43B3-BAF1-2FADF8AD33E4}"/>
    <dgm:cxn modelId="{19D65362-0DF4-4F23-90EE-35B3C4C44372}" type="presOf" srcId="{F7BE6370-831C-44B1-878A-B4198E90DB1D}" destId="{82B3DB83-F0DD-4E86-BDEF-4836B204F584}" srcOrd="0" destOrd="0" presId="urn:microsoft.com/office/officeart/2005/8/layout/list1"/>
    <dgm:cxn modelId="{C6B9724E-A687-4E14-9907-B4A9CC54A088}" srcId="{7D15E581-6DDC-4757-866F-3F4B94309E5F}" destId="{F7BE6370-831C-44B1-878A-B4198E90DB1D}" srcOrd="0" destOrd="0" parTransId="{71B72AC0-B6A1-44FF-B39A-B9B0494EFB27}" sibTransId="{AF4673A6-42C7-4137-9EBE-97BE8D9A7937}"/>
    <dgm:cxn modelId="{9CDB2272-7439-48E0-8EAA-83CA7285D237}" type="presOf" srcId="{7D15E581-6DDC-4757-866F-3F4B94309E5F}" destId="{7BC7FEA1-84F9-4839-A0D7-3629F3436012}" srcOrd="1" destOrd="0" presId="urn:microsoft.com/office/officeart/2005/8/layout/list1"/>
    <dgm:cxn modelId="{4602EF55-E336-4F6D-AB58-461608B6EC26}" type="presOf" srcId="{E2FD21E5-A51C-47F6-A142-7D670EF95283}" destId="{0AE808E2-804E-42EF-885C-0D8EC8363B38}" srcOrd="0" destOrd="0" presId="urn:microsoft.com/office/officeart/2005/8/layout/list1"/>
    <dgm:cxn modelId="{A4830E9B-E56F-4707-B20F-2F6C01708DBA}" type="presOf" srcId="{BBFF71CE-DDE9-4C2D-8AD0-58815D36F782}" destId="{9C8C84F0-1912-450B-851A-518FE78249F6}" srcOrd="0" destOrd="0" presId="urn:microsoft.com/office/officeart/2005/8/layout/list1"/>
    <dgm:cxn modelId="{E571CDB2-5274-4B5E-9FA9-0F4A97AE1062}" srcId="{E2FD21E5-A51C-47F6-A142-7D670EF95283}" destId="{7CC722BE-2D8E-450E-AD58-0CE1DB75B080}" srcOrd="0" destOrd="0" parTransId="{0915BD34-8572-47EA-9937-D4261577582F}" sibTransId="{18F9B146-1449-4C03-B104-044A6E63CF3F}"/>
    <dgm:cxn modelId="{D544A2D4-CC9F-42A4-A2FF-7FACF0DA41FD}" type="presOf" srcId="{7CC722BE-2D8E-450E-AD58-0CE1DB75B080}" destId="{BB903659-577D-49D7-A8D6-4273E28AE8EF}" srcOrd="0" destOrd="0" presId="urn:microsoft.com/office/officeart/2005/8/layout/list1"/>
    <dgm:cxn modelId="{F5F4C1D4-EEB5-4A45-ABDC-44A2FFE21975}" type="presOf" srcId="{E2FD21E5-A51C-47F6-A142-7D670EF95283}" destId="{48EF9550-FB8A-4D25-A2FE-0B78074DCFA8}" srcOrd="1" destOrd="0" presId="urn:microsoft.com/office/officeart/2005/8/layout/list1"/>
    <dgm:cxn modelId="{BF3F39D7-7EB6-4DD4-96F3-CEE81BC79254}" type="presOf" srcId="{7D15E581-6DDC-4757-866F-3F4B94309E5F}" destId="{1B4B2767-9D97-4A3A-85EB-0078A9EB87BE}" srcOrd="0" destOrd="0" presId="urn:microsoft.com/office/officeart/2005/8/layout/list1"/>
    <dgm:cxn modelId="{EB9E71F3-5C33-4E23-878D-2DD83AF78898}" srcId="{BBFF71CE-DDE9-4C2D-8AD0-58815D36F782}" destId="{E2FD21E5-A51C-47F6-A142-7D670EF95283}" srcOrd="0" destOrd="0" parTransId="{A8794606-2BEF-492D-801A-4F328EABB23C}" sibTransId="{F05568E3-9ED8-4157-B81F-DA96B6F5B51F}"/>
    <dgm:cxn modelId="{E1158251-C124-4906-9647-505FB97AA3AA}" type="presParOf" srcId="{9C8C84F0-1912-450B-851A-518FE78249F6}" destId="{12801673-1881-49C2-8EAE-1C67B3A01FEE}" srcOrd="0" destOrd="0" presId="urn:microsoft.com/office/officeart/2005/8/layout/list1"/>
    <dgm:cxn modelId="{CCBC9B94-2CFF-4429-8993-37CA24AFF163}" type="presParOf" srcId="{12801673-1881-49C2-8EAE-1C67B3A01FEE}" destId="{0AE808E2-804E-42EF-885C-0D8EC8363B38}" srcOrd="0" destOrd="0" presId="urn:microsoft.com/office/officeart/2005/8/layout/list1"/>
    <dgm:cxn modelId="{00DC8EC7-368D-465D-A310-5E90A3F2C674}" type="presParOf" srcId="{12801673-1881-49C2-8EAE-1C67B3A01FEE}" destId="{48EF9550-FB8A-4D25-A2FE-0B78074DCFA8}" srcOrd="1" destOrd="0" presId="urn:microsoft.com/office/officeart/2005/8/layout/list1"/>
    <dgm:cxn modelId="{47508A1F-4C52-4A7A-B214-8BABB4D9C2FB}" type="presParOf" srcId="{9C8C84F0-1912-450B-851A-518FE78249F6}" destId="{F5BD3F4D-11EB-4665-9E06-C96F83F0ACE5}" srcOrd="1" destOrd="0" presId="urn:microsoft.com/office/officeart/2005/8/layout/list1"/>
    <dgm:cxn modelId="{AA647C14-BD29-40C8-88A8-51FD2688D1F2}" type="presParOf" srcId="{9C8C84F0-1912-450B-851A-518FE78249F6}" destId="{BB903659-577D-49D7-A8D6-4273E28AE8EF}" srcOrd="2" destOrd="0" presId="urn:microsoft.com/office/officeart/2005/8/layout/list1"/>
    <dgm:cxn modelId="{9CE60B9F-787A-41D0-8C19-484DFE557794}" type="presParOf" srcId="{9C8C84F0-1912-450B-851A-518FE78249F6}" destId="{1CF5D753-E89B-48FC-AB5C-2D536A6A7532}" srcOrd="3" destOrd="0" presId="urn:microsoft.com/office/officeart/2005/8/layout/list1"/>
    <dgm:cxn modelId="{F5BE0045-7124-421C-A5E0-E55D3463A689}" type="presParOf" srcId="{9C8C84F0-1912-450B-851A-518FE78249F6}" destId="{628EAB8F-FCAE-4931-A6EA-B1078747518F}" srcOrd="4" destOrd="0" presId="urn:microsoft.com/office/officeart/2005/8/layout/list1"/>
    <dgm:cxn modelId="{F0AC2AFA-9248-4015-BA1D-8F1F1DD12D57}" type="presParOf" srcId="{628EAB8F-FCAE-4931-A6EA-B1078747518F}" destId="{1B4B2767-9D97-4A3A-85EB-0078A9EB87BE}" srcOrd="0" destOrd="0" presId="urn:microsoft.com/office/officeart/2005/8/layout/list1"/>
    <dgm:cxn modelId="{F883D351-F445-4CFC-A416-7B4AC61B58B9}" type="presParOf" srcId="{628EAB8F-FCAE-4931-A6EA-B1078747518F}" destId="{7BC7FEA1-84F9-4839-A0D7-3629F3436012}" srcOrd="1" destOrd="0" presId="urn:microsoft.com/office/officeart/2005/8/layout/list1"/>
    <dgm:cxn modelId="{821C0A98-9631-4727-B0C8-2AF8A2B3A47B}" type="presParOf" srcId="{9C8C84F0-1912-450B-851A-518FE78249F6}" destId="{7A19973F-5F99-4EC5-8C21-3E7936C701BF}" srcOrd="5" destOrd="0" presId="urn:microsoft.com/office/officeart/2005/8/layout/list1"/>
    <dgm:cxn modelId="{E22EFBD2-AB3C-4A28-99D7-A01AA10C101E}" type="presParOf" srcId="{9C8C84F0-1912-450B-851A-518FE78249F6}" destId="{82B3DB83-F0DD-4E86-BDEF-4836B204F58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EEE535-418E-4456-AD3D-A5FBDE9D8D3F}" type="doc">
      <dgm:prSet loTypeId="urn:microsoft.com/office/officeart/2005/8/layout/vList4#7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0C58A8-CF82-4F62-ACD6-38DD3DD6D30F}">
      <dgm:prSet phldrT="[Текст]" custT="1"/>
      <dgm:spPr/>
      <dgm:t>
        <a:bodyPr/>
        <a:lstStyle/>
        <a:p>
          <a:endParaRPr lang="ru-RU" sz="2000" dirty="0"/>
        </a:p>
        <a:p>
          <a:r>
            <a:rPr lang="ru-RU" sz="2400" dirty="0"/>
            <a:t>*Субсидии на выполнение МЗ общеобразовательным учреждениям</a:t>
          </a:r>
        </a:p>
        <a:p>
          <a:r>
            <a:rPr lang="ru-RU" sz="2400" dirty="0"/>
            <a:t> (за счет средств ОБ) 202 350,2 </a:t>
          </a:r>
          <a:r>
            <a:rPr lang="ru-RU" sz="2400" b="0" dirty="0" err="1">
              <a:solidFill>
                <a:schemeClr val="tx1"/>
              </a:solidFill>
            </a:rPr>
            <a:t>тыс.руб</a:t>
          </a:r>
          <a:r>
            <a:rPr lang="ru-RU" sz="2400" b="0" dirty="0">
              <a:solidFill>
                <a:schemeClr val="tx1"/>
              </a:solidFill>
            </a:rPr>
            <a:t>.</a:t>
          </a:r>
        </a:p>
        <a:p>
          <a:endParaRPr lang="ru-RU" sz="2400" b="1" dirty="0">
            <a:solidFill>
              <a:schemeClr val="bg2">
                <a:lumMod val="75000"/>
              </a:schemeClr>
            </a:solidFill>
          </a:endParaRPr>
        </a:p>
        <a:p>
          <a:endParaRPr lang="ru-RU" sz="1700" b="1" dirty="0">
            <a:solidFill>
              <a:schemeClr val="bg2">
                <a:lumMod val="75000"/>
              </a:schemeClr>
            </a:solidFill>
          </a:endParaRPr>
        </a:p>
      </dgm:t>
    </dgm:pt>
    <dgm:pt modelId="{566E1375-D9B3-4DE8-938B-E1F0E9F16E68}" type="parTrans" cxnId="{D829898A-D3F7-49EB-B6AD-ECED2A48B29C}">
      <dgm:prSet/>
      <dgm:spPr/>
      <dgm:t>
        <a:bodyPr/>
        <a:lstStyle/>
        <a:p>
          <a:endParaRPr lang="ru-RU"/>
        </a:p>
      </dgm:t>
    </dgm:pt>
    <dgm:pt modelId="{370C1158-4778-4F75-A4D3-698889AC7A02}" type="sibTrans" cxnId="{D829898A-D3F7-49EB-B6AD-ECED2A48B29C}">
      <dgm:prSet/>
      <dgm:spPr/>
      <dgm:t>
        <a:bodyPr/>
        <a:lstStyle/>
        <a:p>
          <a:endParaRPr lang="ru-RU"/>
        </a:p>
      </dgm:t>
    </dgm:pt>
    <dgm:pt modelId="{48F67C82-4C2E-42FB-8CC6-62E5EDC1D5B6}">
      <dgm:prSet custT="1"/>
      <dgm:spPr/>
      <dgm:t>
        <a:bodyPr/>
        <a:lstStyle/>
        <a:p>
          <a:r>
            <a:rPr lang="ru-RU" sz="2400" dirty="0"/>
            <a:t>*Субсидии на выполнение МЗ общеобразовательным учреждениям  (за счет средств МБ) 49 590,3 </a:t>
          </a:r>
          <a:r>
            <a:rPr lang="ru-RU" sz="2400" b="0" dirty="0" err="1">
              <a:solidFill>
                <a:schemeClr val="tx1"/>
              </a:solidFill>
            </a:rPr>
            <a:t>тыс.руб</a:t>
          </a:r>
          <a:r>
            <a:rPr lang="ru-RU" sz="2400" b="0" dirty="0">
              <a:solidFill>
                <a:schemeClr val="tx1"/>
              </a:solidFill>
            </a:rPr>
            <a:t>.</a:t>
          </a:r>
        </a:p>
      </dgm:t>
    </dgm:pt>
    <dgm:pt modelId="{3F76C515-2468-42E0-86B3-31653C02E99F}" type="parTrans" cxnId="{8B35E354-B543-4EEA-9141-334220CEB40A}">
      <dgm:prSet/>
      <dgm:spPr/>
      <dgm:t>
        <a:bodyPr/>
        <a:lstStyle/>
        <a:p>
          <a:endParaRPr lang="ru-RU"/>
        </a:p>
      </dgm:t>
    </dgm:pt>
    <dgm:pt modelId="{0066CC4C-12B7-4C33-A199-8C86EE05A0ED}" type="sibTrans" cxnId="{8B35E354-B543-4EEA-9141-334220CEB40A}">
      <dgm:prSet/>
      <dgm:spPr/>
      <dgm:t>
        <a:bodyPr/>
        <a:lstStyle/>
        <a:p>
          <a:endParaRPr lang="ru-RU"/>
        </a:p>
      </dgm:t>
    </dgm:pt>
    <dgm:pt modelId="{D20E1F86-C104-4E1A-8894-F828D1F15DA1}" type="pres">
      <dgm:prSet presAssocID="{1EEEE535-418E-4456-AD3D-A5FBDE9D8D3F}" presName="linear" presStyleCnt="0">
        <dgm:presLayoutVars>
          <dgm:dir/>
          <dgm:resizeHandles val="exact"/>
        </dgm:presLayoutVars>
      </dgm:prSet>
      <dgm:spPr/>
    </dgm:pt>
    <dgm:pt modelId="{5D98288B-76C7-43FF-AA4E-CA67DBA33115}" type="pres">
      <dgm:prSet presAssocID="{AB0C58A8-CF82-4F62-ACD6-38DD3DD6D30F}" presName="comp" presStyleCnt="0"/>
      <dgm:spPr/>
    </dgm:pt>
    <dgm:pt modelId="{46137920-442C-4E26-8C6B-821E78C6B55D}" type="pres">
      <dgm:prSet presAssocID="{AB0C58A8-CF82-4F62-ACD6-38DD3DD6D30F}" presName="box" presStyleLbl="node1" presStyleIdx="0" presStyleCnt="2" custScaleY="114125"/>
      <dgm:spPr/>
    </dgm:pt>
    <dgm:pt modelId="{9CB98CBD-DA42-42AC-B9CA-443155468741}" type="pres">
      <dgm:prSet presAssocID="{AB0C58A8-CF82-4F62-ACD6-38DD3DD6D30F}" presName="img" presStyleLbl="fgImgPlace1" presStyleIdx="0" presStyleCnt="2" custScaleY="1283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15FAF9-BD91-4A2F-BEBD-F98204B9005D}" type="pres">
      <dgm:prSet presAssocID="{AB0C58A8-CF82-4F62-ACD6-38DD3DD6D30F}" presName="text" presStyleLbl="node1" presStyleIdx="0" presStyleCnt="2">
        <dgm:presLayoutVars>
          <dgm:bulletEnabled val="1"/>
        </dgm:presLayoutVars>
      </dgm:prSet>
      <dgm:spPr/>
    </dgm:pt>
    <dgm:pt modelId="{DB043ABE-18DD-446D-8179-F92C2E1B71A1}" type="pres">
      <dgm:prSet presAssocID="{370C1158-4778-4F75-A4D3-698889AC7A02}" presName="spacer" presStyleCnt="0"/>
      <dgm:spPr/>
    </dgm:pt>
    <dgm:pt modelId="{8787369A-44B6-48F8-9E32-BFA2303984D1}" type="pres">
      <dgm:prSet presAssocID="{48F67C82-4C2E-42FB-8CC6-62E5EDC1D5B6}" presName="comp" presStyleCnt="0"/>
      <dgm:spPr/>
    </dgm:pt>
    <dgm:pt modelId="{7B020FCA-DD4E-4B7A-8E21-EBF4622268CC}" type="pres">
      <dgm:prSet presAssocID="{48F67C82-4C2E-42FB-8CC6-62E5EDC1D5B6}" presName="box" presStyleLbl="node1" presStyleIdx="1" presStyleCnt="2" custLinFactNeighborY="1443"/>
      <dgm:spPr/>
    </dgm:pt>
    <dgm:pt modelId="{342C66D4-1476-4CA1-8403-3D0E58F67433}" type="pres">
      <dgm:prSet presAssocID="{48F67C82-4C2E-42FB-8CC6-62E5EDC1D5B6}" presName="img" presStyleLbl="fgImgPlace1" presStyleIdx="1" presStyleCnt="2" custScaleY="1175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F776C4A-964B-476F-B65E-8DB66466D943}" type="pres">
      <dgm:prSet presAssocID="{48F67C82-4C2E-42FB-8CC6-62E5EDC1D5B6}" presName="text" presStyleLbl="node1" presStyleIdx="1" presStyleCnt="2">
        <dgm:presLayoutVars>
          <dgm:bulletEnabled val="1"/>
        </dgm:presLayoutVars>
      </dgm:prSet>
      <dgm:spPr/>
    </dgm:pt>
  </dgm:ptLst>
  <dgm:cxnLst>
    <dgm:cxn modelId="{DF636E4A-325E-42C6-9839-100761B8C0D4}" type="presOf" srcId="{AB0C58A8-CF82-4F62-ACD6-38DD3DD6D30F}" destId="{8415FAF9-BD91-4A2F-BEBD-F98204B9005D}" srcOrd="1" destOrd="0" presId="urn:microsoft.com/office/officeart/2005/8/layout/vList4#7"/>
    <dgm:cxn modelId="{8B35E354-B543-4EEA-9141-334220CEB40A}" srcId="{1EEEE535-418E-4456-AD3D-A5FBDE9D8D3F}" destId="{48F67C82-4C2E-42FB-8CC6-62E5EDC1D5B6}" srcOrd="1" destOrd="0" parTransId="{3F76C515-2468-42E0-86B3-31653C02E99F}" sibTransId="{0066CC4C-12B7-4C33-A199-8C86EE05A0ED}"/>
    <dgm:cxn modelId="{797A417F-2B1D-4F5E-B584-F6C9EC75DC71}" type="presOf" srcId="{48F67C82-4C2E-42FB-8CC6-62E5EDC1D5B6}" destId="{7B020FCA-DD4E-4B7A-8E21-EBF4622268CC}" srcOrd="0" destOrd="0" presId="urn:microsoft.com/office/officeart/2005/8/layout/vList4#7"/>
    <dgm:cxn modelId="{D829898A-D3F7-49EB-B6AD-ECED2A48B29C}" srcId="{1EEEE535-418E-4456-AD3D-A5FBDE9D8D3F}" destId="{AB0C58A8-CF82-4F62-ACD6-38DD3DD6D30F}" srcOrd="0" destOrd="0" parTransId="{566E1375-D9B3-4DE8-938B-E1F0E9F16E68}" sibTransId="{370C1158-4778-4F75-A4D3-698889AC7A02}"/>
    <dgm:cxn modelId="{CA58F6A8-B589-419B-9F27-581EC8C82894}" type="presOf" srcId="{AB0C58A8-CF82-4F62-ACD6-38DD3DD6D30F}" destId="{46137920-442C-4E26-8C6B-821E78C6B55D}" srcOrd="0" destOrd="0" presId="urn:microsoft.com/office/officeart/2005/8/layout/vList4#7"/>
    <dgm:cxn modelId="{C90CEDBE-1E2B-45D0-AD90-1277DA45162F}" type="presOf" srcId="{1EEEE535-418E-4456-AD3D-A5FBDE9D8D3F}" destId="{D20E1F86-C104-4E1A-8894-F828D1F15DA1}" srcOrd="0" destOrd="0" presId="urn:microsoft.com/office/officeart/2005/8/layout/vList4#7"/>
    <dgm:cxn modelId="{E6D146DB-4E8A-4947-A1C0-4E63A6264816}" type="presOf" srcId="{48F67C82-4C2E-42FB-8CC6-62E5EDC1D5B6}" destId="{8F776C4A-964B-476F-B65E-8DB66466D943}" srcOrd="1" destOrd="0" presId="urn:microsoft.com/office/officeart/2005/8/layout/vList4#7"/>
    <dgm:cxn modelId="{C4478832-6D42-4D3F-B453-CDC03761D4C2}" type="presParOf" srcId="{D20E1F86-C104-4E1A-8894-F828D1F15DA1}" destId="{5D98288B-76C7-43FF-AA4E-CA67DBA33115}" srcOrd="0" destOrd="0" presId="urn:microsoft.com/office/officeart/2005/8/layout/vList4#7"/>
    <dgm:cxn modelId="{E342ADEA-CD93-4895-BD40-BD3144547CC3}" type="presParOf" srcId="{5D98288B-76C7-43FF-AA4E-CA67DBA33115}" destId="{46137920-442C-4E26-8C6B-821E78C6B55D}" srcOrd="0" destOrd="0" presId="urn:microsoft.com/office/officeart/2005/8/layout/vList4#7"/>
    <dgm:cxn modelId="{F16D13C4-3A1D-43D7-B662-E756052B9C96}" type="presParOf" srcId="{5D98288B-76C7-43FF-AA4E-CA67DBA33115}" destId="{9CB98CBD-DA42-42AC-B9CA-443155468741}" srcOrd="1" destOrd="0" presId="urn:microsoft.com/office/officeart/2005/8/layout/vList4#7"/>
    <dgm:cxn modelId="{2868DDC3-1291-402B-9D70-15A370751D3D}" type="presParOf" srcId="{5D98288B-76C7-43FF-AA4E-CA67DBA33115}" destId="{8415FAF9-BD91-4A2F-BEBD-F98204B9005D}" srcOrd="2" destOrd="0" presId="urn:microsoft.com/office/officeart/2005/8/layout/vList4#7"/>
    <dgm:cxn modelId="{F3B57485-0E30-465F-A62B-838D795CF9BD}" type="presParOf" srcId="{D20E1F86-C104-4E1A-8894-F828D1F15DA1}" destId="{DB043ABE-18DD-446D-8179-F92C2E1B71A1}" srcOrd="1" destOrd="0" presId="urn:microsoft.com/office/officeart/2005/8/layout/vList4#7"/>
    <dgm:cxn modelId="{4646865A-6407-4A8F-812A-8002A08E6FB1}" type="presParOf" srcId="{D20E1F86-C104-4E1A-8894-F828D1F15DA1}" destId="{8787369A-44B6-48F8-9E32-BFA2303984D1}" srcOrd="2" destOrd="0" presId="urn:microsoft.com/office/officeart/2005/8/layout/vList4#7"/>
    <dgm:cxn modelId="{E6558D20-1FF9-4D61-A847-1FE24C3180E9}" type="presParOf" srcId="{8787369A-44B6-48F8-9E32-BFA2303984D1}" destId="{7B020FCA-DD4E-4B7A-8E21-EBF4622268CC}" srcOrd="0" destOrd="0" presId="urn:microsoft.com/office/officeart/2005/8/layout/vList4#7"/>
    <dgm:cxn modelId="{37AC706B-EE06-4087-8416-0D93BA0B2E2D}" type="presParOf" srcId="{8787369A-44B6-48F8-9E32-BFA2303984D1}" destId="{342C66D4-1476-4CA1-8403-3D0E58F67433}" srcOrd="1" destOrd="0" presId="urn:microsoft.com/office/officeart/2005/8/layout/vList4#7"/>
    <dgm:cxn modelId="{31E06977-2130-4C53-95C0-E1A0CC934C11}" type="presParOf" srcId="{8787369A-44B6-48F8-9E32-BFA2303984D1}" destId="{8F776C4A-964B-476F-B65E-8DB66466D943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microsoft.com/office/officeart/2005/8/layout/vList4#8" loCatId="list" qsTypeId="urn:microsoft.com/office/officeart/2005/8/quickstyle/simple1" qsCatId="simple" csTypeId="urn:microsoft.com/office/officeart/2005/8/colors/accent1_2" csCatId="accent1" phldr="1"/>
      <dgm:spPr/>
    </dgm:pt>
    <dgm:pt modelId="{48D53B63-7962-4F36-A99B-D71C0A8032EF}">
      <dgm:prSet phldrT="[Текст]" custT="1"/>
      <dgm:spPr/>
      <dgm:t>
        <a:bodyPr/>
        <a:lstStyle/>
        <a:p>
          <a:pPr algn="l"/>
          <a:endParaRPr lang="ru-RU" sz="2000" dirty="0"/>
        </a:p>
        <a:p>
          <a:pPr algn="l"/>
          <a:endParaRPr lang="ru-RU" sz="1800" dirty="0"/>
        </a:p>
        <a:p>
          <a:pPr algn="ctr"/>
          <a:r>
            <a:rPr lang="ru-RU" sz="2200" b="1" dirty="0">
              <a:solidFill>
                <a:schemeClr val="tx1"/>
              </a:solidFill>
            </a:rPr>
            <a:t>Организация бесплатного горячего  питания обучающихся , получающих начальное общее образование 10 930,8 </a:t>
          </a:r>
          <a:r>
            <a:rPr lang="ru-RU" sz="2200" b="1" dirty="0" err="1">
              <a:solidFill>
                <a:schemeClr val="tx1"/>
              </a:solidFill>
            </a:rPr>
            <a:t>тыс.руб</a:t>
          </a:r>
          <a:r>
            <a:rPr lang="ru-RU" sz="2200" b="1" dirty="0">
              <a:solidFill>
                <a:schemeClr val="tx1"/>
              </a:solidFill>
            </a:rPr>
            <a:t>.</a:t>
          </a:r>
          <a:r>
            <a:rPr lang="ru-RU" sz="2200" b="0" dirty="0">
              <a:solidFill>
                <a:schemeClr val="tx1"/>
              </a:solidFill>
            </a:rPr>
            <a:t> </a:t>
          </a:r>
        </a:p>
        <a:p>
          <a:pPr algn="l"/>
          <a:endParaRPr lang="ru-RU" sz="2400" dirty="0"/>
        </a:p>
      </dgm:t>
    </dgm:pt>
    <dgm:pt modelId="{D5C611F3-2D7F-4D5B-8ADB-A2B64FB8A6F3}" type="parTrans" cxnId="{40F2F2A3-862B-4278-A8E0-4979339D1BDE}">
      <dgm:prSet/>
      <dgm:spPr/>
      <dgm:t>
        <a:bodyPr/>
        <a:lstStyle/>
        <a:p>
          <a:endParaRPr lang="ru-RU"/>
        </a:p>
      </dgm:t>
    </dgm:pt>
    <dgm:pt modelId="{EE9A1C90-7FE5-4C9F-BE24-22EB64B6C1DB}" type="sibTrans" cxnId="{40F2F2A3-862B-4278-A8E0-4979339D1BDE}">
      <dgm:prSet/>
      <dgm:spPr/>
      <dgm:t>
        <a:bodyPr/>
        <a:lstStyle/>
        <a:p>
          <a:endParaRPr lang="ru-RU"/>
        </a:p>
      </dgm:t>
    </dgm:pt>
    <dgm:pt modelId="{93D91EA4-8EE8-47DA-9149-9BA1C0885D39}">
      <dgm:prSet phldrT="[Текст]" custT="1"/>
      <dgm:spPr/>
      <dgm:t>
        <a:bodyPr/>
        <a:lstStyle/>
        <a:p>
          <a:pPr algn="ctr"/>
          <a:r>
            <a:rPr lang="ru-RU" sz="2200" b="1" i="0" dirty="0">
              <a:solidFill>
                <a:schemeClr val="tx1"/>
              </a:solidFill>
            </a:rPr>
            <a:t>Реализация мероприятий по модернизации школьных систем образования  22 383,5 </a:t>
          </a:r>
          <a:r>
            <a:rPr lang="ru-RU" sz="2200" b="1" i="0" dirty="0" err="1">
              <a:solidFill>
                <a:schemeClr val="tx1"/>
              </a:solidFill>
            </a:rPr>
            <a:t>тыс.руб</a:t>
          </a:r>
          <a:r>
            <a:rPr lang="ru-RU" sz="2200" b="1" i="0" dirty="0">
              <a:solidFill>
                <a:schemeClr val="tx1"/>
              </a:solidFill>
            </a:rPr>
            <a:t>.</a:t>
          </a:r>
        </a:p>
      </dgm:t>
    </dgm:pt>
    <dgm:pt modelId="{390DA71E-CA60-4D2C-B164-7538D46B6D5C}" type="parTrans" cxnId="{969DCFFF-089E-4D63-8343-99D765906996}">
      <dgm:prSet/>
      <dgm:spPr/>
      <dgm:t>
        <a:bodyPr/>
        <a:lstStyle/>
        <a:p>
          <a:endParaRPr lang="ru-RU"/>
        </a:p>
      </dgm:t>
    </dgm:pt>
    <dgm:pt modelId="{81148A4B-8B8C-49E7-9785-70FDBEDB7E9B}" type="sibTrans" cxnId="{969DCFFF-089E-4D63-8343-99D765906996}">
      <dgm:prSet/>
      <dgm:spPr/>
      <dgm:t>
        <a:bodyPr/>
        <a:lstStyle/>
        <a:p>
          <a:endParaRPr lang="ru-RU"/>
        </a:p>
      </dgm:t>
    </dgm:pt>
    <dgm:pt modelId="{935CC107-3115-4716-A794-C7B7E27913E5}">
      <dgm:prSet phldrT="[Текст]" custT="1"/>
      <dgm:spPr/>
      <dgm:t>
        <a:bodyPr/>
        <a:lstStyle/>
        <a:p>
          <a:pPr algn="ctr"/>
          <a:r>
            <a:rPr lang="ru-RU" sz="2200" b="1" dirty="0">
              <a:solidFill>
                <a:schemeClr val="tx1"/>
              </a:solidFill>
            </a:rPr>
            <a:t>Приведение мероприятий по обеспечению деятельности советников директора по воспитанию и взаимодействию с детскими общественными объединениями 2 353 1 </a:t>
          </a:r>
          <a:r>
            <a:rPr lang="ru-RU" sz="2200" b="1" dirty="0" err="1">
              <a:solidFill>
                <a:schemeClr val="tx1"/>
              </a:solidFill>
            </a:rPr>
            <a:t>тыс.руб</a:t>
          </a:r>
          <a:r>
            <a:rPr lang="ru-RU" sz="2200" b="1" dirty="0">
              <a:solidFill>
                <a:schemeClr val="tx1"/>
              </a:solidFill>
            </a:rPr>
            <a:t>.</a:t>
          </a:r>
        </a:p>
      </dgm:t>
    </dgm:pt>
    <dgm:pt modelId="{AB203BF2-2B07-4050-8052-DFE779D85688}" type="sibTrans" cxnId="{8D45450D-494A-4FB6-A1EF-E29F94AFDFBE}">
      <dgm:prSet/>
      <dgm:spPr/>
      <dgm:t>
        <a:bodyPr/>
        <a:lstStyle/>
        <a:p>
          <a:endParaRPr lang="ru-RU"/>
        </a:p>
      </dgm:t>
    </dgm:pt>
    <dgm:pt modelId="{FB5B9F7C-1797-4ED0-A993-8A2C1A303C60}" type="parTrans" cxnId="{8D45450D-494A-4FB6-A1EF-E29F94AFDFBE}">
      <dgm:prSet/>
      <dgm:spPr/>
      <dgm:t>
        <a:bodyPr/>
        <a:lstStyle/>
        <a:p>
          <a:endParaRPr lang="ru-RU"/>
        </a:p>
      </dgm:t>
    </dgm:pt>
    <dgm:pt modelId="{1F9E04CD-DA40-4FB1-84CF-930E4B4E9071}" type="pres">
      <dgm:prSet presAssocID="{5CDBCA58-DF4B-4207-879F-8F680193C394}" presName="linear" presStyleCnt="0">
        <dgm:presLayoutVars>
          <dgm:dir/>
          <dgm:resizeHandles val="exact"/>
        </dgm:presLayoutVars>
      </dgm:prSet>
      <dgm:spPr/>
    </dgm:pt>
    <dgm:pt modelId="{60AE112D-4218-4543-94C2-7690ADA0B59D}" type="pres">
      <dgm:prSet presAssocID="{48D53B63-7962-4F36-A99B-D71C0A8032EF}" presName="comp" presStyleCnt="0"/>
      <dgm:spPr/>
    </dgm:pt>
    <dgm:pt modelId="{32217102-B3E3-4AB8-B636-ED28B3F7EBD1}" type="pres">
      <dgm:prSet presAssocID="{48D53B63-7962-4F36-A99B-D71C0A8032EF}" presName="box" presStyleLbl="node1" presStyleIdx="0" presStyleCnt="3" custScaleY="150408" custLinFactNeighborY="-5427"/>
      <dgm:spPr/>
    </dgm:pt>
    <dgm:pt modelId="{32F977C9-6AD5-4888-A8EE-9AFB6FFCCD4D}" type="pres">
      <dgm:prSet presAssocID="{48D53B63-7962-4F36-A99B-D71C0A8032EF}" presName="img" presStyleLbl="fgImgPlace1" presStyleIdx="0" presStyleCnt="3" custScaleX="106350" custScaleY="163824" custLinFactNeighborX="-3306" custLinFactNeighborY="14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803589-4F37-49AB-BEA7-71B658A7B264}" type="pres">
      <dgm:prSet presAssocID="{48D53B63-7962-4F36-A99B-D71C0A8032EF}" presName="text" presStyleLbl="node1" presStyleIdx="0" presStyleCnt="3">
        <dgm:presLayoutVars>
          <dgm:bulletEnabled val="1"/>
        </dgm:presLayoutVars>
      </dgm:prSet>
      <dgm:spPr/>
    </dgm:pt>
    <dgm:pt modelId="{C00748D9-FCC5-48EF-8331-DD6F4C0C57FF}" type="pres">
      <dgm:prSet presAssocID="{EE9A1C90-7FE5-4C9F-BE24-22EB64B6C1DB}" presName="spacer" presStyleCnt="0"/>
      <dgm:spPr/>
    </dgm:pt>
    <dgm:pt modelId="{2C804832-73AD-4B84-A916-2C703D18BC91}" type="pres">
      <dgm:prSet presAssocID="{935CC107-3115-4716-A794-C7B7E27913E5}" presName="comp" presStyleCnt="0"/>
      <dgm:spPr/>
    </dgm:pt>
    <dgm:pt modelId="{141851FC-E136-461C-B896-C325BD3EE2D5}" type="pres">
      <dgm:prSet presAssocID="{935CC107-3115-4716-A794-C7B7E27913E5}" presName="box" presStyleLbl="node1" presStyleIdx="1" presStyleCnt="3" custScaleY="130280" custLinFactNeighborY="46"/>
      <dgm:spPr/>
    </dgm:pt>
    <dgm:pt modelId="{3F0F2917-2D37-46C3-8CBE-103BB0035400}" type="pres">
      <dgm:prSet presAssocID="{935CC107-3115-4716-A794-C7B7E27913E5}" presName="img" presStyleLbl="fgImgPlace1" presStyleIdx="1" presStyleCnt="3" custScaleX="109091" custScaleY="120956" custLinFactNeighborX="-788" custLinFactNeighborY="-18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0B355CA-05A1-4B2C-8320-B5EBC1064D0A}" type="pres">
      <dgm:prSet presAssocID="{935CC107-3115-4716-A794-C7B7E27913E5}" presName="text" presStyleLbl="node1" presStyleIdx="1" presStyleCnt="3">
        <dgm:presLayoutVars>
          <dgm:bulletEnabled val="1"/>
        </dgm:presLayoutVars>
      </dgm:prSet>
      <dgm:spPr/>
    </dgm:pt>
    <dgm:pt modelId="{283E84B7-9B79-4073-AB21-2EBE44AD2063}" type="pres">
      <dgm:prSet presAssocID="{AB203BF2-2B07-4050-8052-DFE779D85688}" presName="spacer" presStyleCnt="0"/>
      <dgm:spPr/>
    </dgm:pt>
    <dgm:pt modelId="{6028D16E-C6A9-4F20-A473-7C55E8641856}" type="pres">
      <dgm:prSet presAssocID="{93D91EA4-8EE8-47DA-9149-9BA1C0885D39}" presName="comp" presStyleCnt="0"/>
      <dgm:spPr/>
    </dgm:pt>
    <dgm:pt modelId="{1AF20F95-93BA-4D91-88C9-EBE3E60A9FA2}" type="pres">
      <dgm:prSet presAssocID="{93D91EA4-8EE8-47DA-9149-9BA1C0885D39}" presName="box" presStyleLbl="node1" presStyleIdx="2" presStyleCnt="3" custLinFactNeighborY="3296"/>
      <dgm:spPr/>
    </dgm:pt>
    <dgm:pt modelId="{1C98845F-DCA9-4CA8-A414-EB2A48D30A10}" type="pres">
      <dgm:prSet presAssocID="{93D91EA4-8EE8-47DA-9149-9BA1C0885D39}" presName="img" presStyleLbl="fgImgPlace1" presStyleIdx="2" presStyleCnt="3" custScaleX="110666" custScaleY="1163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42945CD-6579-4E8F-8D9C-266B3D83DC64}" type="pres">
      <dgm:prSet presAssocID="{93D91EA4-8EE8-47DA-9149-9BA1C0885D39}" presName="text" presStyleLbl="node1" presStyleIdx="2" presStyleCnt="3">
        <dgm:presLayoutVars>
          <dgm:bulletEnabled val="1"/>
        </dgm:presLayoutVars>
      </dgm:prSet>
      <dgm:spPr/>
    </dgm:pt>
  </dgm:ptLst>
  <dgm:cxnLst>
    <dgm:cxn modelId="{4D18270C-4B1D-451D-BEC0-3B535110D752}" type="presOf" srcId="{5CDBCA58-DF4B-4207-879F-8F680193C394}" destId="{1F9E04CD-DA40-4FB1-84CF-930E4B4E9071}" srcOrd="0" destOrd="0" presId="urn:microsoft.com/office/officeart/2005/8/layout/vList4#8"/>
    <dgm:cxn modelId="{8D45450D-494A-4FB6-A1EF-E29F94AFDFBE}" srcId="{5CDBCA58-DF4B-4207-879F-8F680193C394}" destId="{935CC107-3115-4716-A794-C7B7E27913E5}" srcOrd="1" destOrd="0" parTransId="{FB5B9F7C-1797-4ED0-A993-8A2C1A303C60}" sibTransId="{AB203BF2-2B07-4050-8052-DFE779D85688}"/>
    <dgm:cxn modelId="{46D5062A-1586-4C05-8C92-275958E90204}" type="presOf" srcId="{48D53B63-7962-4F36-A99B-D71C0A8032EF}" destId="{32217102-B3E3-4AB8-B636-ED28B3F7EBD1}" srcOrd="0" destOrd="0" presId="urn:microsoft.com/office/officeart/2005/8/layout/vList4#8"/>
    <dgm:cxn modelId="{E791D466-B8E8-4415-9643-08492DA05F6C}" type="presOf" srcId="{93D91EA4-8EE8-47DA-9149-9BA1C0885D39}" destId="{1AF20F95-93BA-4D91-88C9-EBE3E60A9FA2}" srcOrd="0" destOrd="0" presId="urn:microsoft.com/office/officeart/2005/8/layout/vList4#8"/>
    <dgm:cxn modelId="{A7EC8D50-4FB4-4FA7-901B-A850EDE05E49}" type="presOf" srcId="{935CC107-3115-4716-A794-C7B7E27913E5}" destId="{A0B355CA-05A1-4B2C-8320-B5EBC1064D0A}" srcOrd="1" destOrd="0" presId="urn:microsoft.com/office/officeart/2005/8/layout/vList4#8"/>
    <dgm:cxn modelId="{5FA0178B-EBC5-400B-8B3C-9F6687BE673C}" type="presOf" srcId="{935CC107-3115-4716-A794-C7B7E27913E5}" destId="{141851FC-E136-461C-B896-C325BD3EE2D5}" srcOrd="0" destOrd="0" presId="urn:microsoft.com/office/officeart/2005/8/layout/vList4#8"/>
    <dgm:cxn modelId="{40F2F2A3-862B-4278-A8E0-4979339D1BDE}" srcId="{5CDBCA58-DF4B-4207-879F-8F680193C394}" destId="{48D53B63-7962-4F36-A99B-D71C0A8032EF}" srcOrd="0" destOrd="0" parTransId="{D5C611F3-2D7F-4D5B-8ADB-A2B64FB8A6F3}" sibTransId="{EE9A1C90-7FE5-4C9F-BE24-22EB64B6C1DB}"/>
    <dgm:cxn modelId="{A0E1C5AF-C274-4885-AA24-3FCDDB2D0318}" type="presOf" srcId="{93D91EA4-8EE8-47DA-9149-9BA1C0885D39}" destId="{442945CD-6579-4E8F-8D9C-266B3D83DC64}" srcOrd="1" destOrd="0" presId="urn:microsoft.com/office/officeart/2005/8/layout/vList4#8"/>
    <dgm:cxn modelId="{AA6ECAF8-778C-40DA-A68B-DB74E0E1D458}" type="presOf" srcId="{48D53B63-7962-4F36-A99B-D71C0A8032EF}" destId="{77803589-4F37-49AB-BEA7-71B658A7B264}" srcOrd="1" destOrd="0" presId="urn:microsoft.com/office/officeart/2005/8/layout/vList4#8"/>
    <dgm:cxn modelId="{969DCFFF-089E-4D63-8343-99D765906996}" srcId="{5CDBCA58-DF4B-4207-879F-8F680193C394}" destId="{93D91EA4-8EE8-47DA-9149-9BA1C0885D39}" srcOrd="2" destOrd="0" parTransId="{390DA71E-CA60-4D2C-B164-7538D46B6D5C}" sibTransId="{81148A4B-8B8C-49E7-9785-70FDBEDB7E9B}"/>
    <dgm:cxn modelId="{A30423B0-5D9A-4010-ADC3-11FA4DF91FC5}" type="presParOf" srcId="{1F9E04CD-DA40-4FB1-84CF-930E4B4E9071}" destId="{60AE112D-4218-4543-94C2-7690ADA0B59D}" srcOrd="0" destOrd="0" presId="urn:microsoft.com/office/officeart/2005/8/layout/vList4#8"/>
    <dgm:cxn modelId="{E865B397-5DA0-4CD2-9D7D-6626149E9057}" type="presParOf" srcId="{60AE112D-4218-4543-94C2-7690ADA0B59D}" destId="{32217102-B3E3-4AB8-B636-ED28B3F7EBD1}" srcOrd="0" destOrd="0" presId="urn:microsoft.com/office/officeart/2005/8/layout/vList4#8"/>
    <dgm:cxn modelId="{3E139D05-6257-41E4-9AE3-B13707CB3A28}" type="presParOf" srcId="{60AE112D-4218-4543-94C2-7690ADA0B59D}" destId="{32F977C9-6AD5-4888-A8EE-9AFB6FFCCD4D}" srcOrd="1" destOrd="0" presId="urn:microsoft.com/office/officeart/2005/8/layout/vList4#8"/>
    <dgm:cxn modelId="{64EF70CE-F0C5-43E9-A1FC-E7F804AFCDDC}" type="presParOf" srcId="{60AE112D-4218-4543-94C2-7690ADA0B59D}" destId="{77803589-4F37-49AB-BEA7-71B658A7B264}" srcOrd="2" destOrd="0" presId="urn:microsoft.com/office/officeart/2005/8/layout/vList4#8"/>
    <dgm:cxn modelId="{2CD44ADE-E531-44B5-BA71-14149D66912F}" type="presParOf" srcId="{1F9E04CD-DA40-4FB1-84CF-930E4B4E9071}" destId="{C00748D9-FCC5-48EF-8331-DD6F4C0C57FF}" srcOrd="1" destOrd="0" presId="urn:microsoft.com/office/officeart/2005/8/layout/vList4#8"/>
    <dgm:cxn modelId="{42D18EB5-97A2-47A1-8A07-7026D77E121E}" type="presParOf" srcId="{1F9E04CD-DA40-4FB1-84CF-930E4B4E9071}" destId="{2C804832-73AD-4B84-A916-2C703D18BC91}" srcOrd="2" destOrd="0" presId="urn:microsoft.com/office/officeart/2005/8/layout/vList4#8"/>
    <dgm:cxn modelId="{B379AD67-B16B-4511-849F-DA50B0988EC6}" type="presParOf" srcId="{2C804832-73AD-4B84-A916-2C703D18BC91}" destId="{141851FC-E136-461C-B896-C325BD3EE2D5}" srcOrd="0" destOrd="0" presId="urn:microsoft.com/office/officeart/2005/8/layout/vList4#8"/>
    <dgm:cxn modelId="{2586D0C6-E7AF-47E7-9D6C-5025CC6259F3}" type="presParOf" srcId="{2C804832-73AD-4B84-A916-2C703D18BC91}" destId="{3F0F2917-2D37-46C3-8CBE-103BB0035400}" srcOrd="1" destOrd="0" presId="urn:microsoft.com/office/officeart/2005/8/layout/vList4#8"/>
    <dgm:cxn modelId="{1E1B7FFB-F1FA-4B0B-8E43-610968217695}" type="presParOf" srcId="{2C804832-73AD-4B84-A916-2C703D18BC91}" destId="{A0B355CA-05A1-4B2C-8320-B5EBC1064D0A}" srcOrd="2" destOrd="0" presId="urn:microsoft.com/office/officeart/2005/8/layout/vList4#8"/>
    <dgm:cxn modelId="{7DB0C950-7536-4D6C-AF8B-7DB94227611B}" type="presParOf" srcId="{1F9E04CD-DA40-4FB1-84CF-930E4B4E9071}" destId="{283E84B7-9B79-4073-AB21-2EBE44AD2063}" srcOrd="3" destOrd="0" presId="urn:microsoft.com/office/officeart/2005/8/layout/vList4#8"/>
    <dgm:cxn modelId="{2A4A9DB1-5494-4F99-B581-C99651D09340}" type="presParOf" srcId="{1F9E04CD-DA40-4FB1-84CF-930E4B4E9071}" destId="{6028D16E-C6A9-4F20-A473-7C55E8641856}" srcOrd="4" destOrd="0" presId="urn:microsoft.com/office/officeart/2005/8/layout/vList4#8"/>
    <dgm:cxn modelId="{60F2853B-780B-4B5E-B760-5DB965444C4A}" type="presParOf" srcId="{6028D16E-C6A9-4F20-A473-7C55E8641856}" destId="{1AF20F95-93BA-4D91-88C9-EBE3E60A9FA2}" srcOrd="0" destOrd="0" presId="urn:microsoft.com/office/officeart/2005/8/layout/vList4#8"/>
    <dgm:cxn modelId="{2733F53D-F89A-43D5-8174-BFC6E47DC291}" type="presParOf" srcId="{6028D16E-C6A9-4F20-A473-7C55E8641856}" destId="{1C98845F-DCA9-4CA8-A414-EB2A48D30A10}" srcOrd="1" destOrd="0" presId="urn:microsoft.com/office/officeart/2005/8/layout/vList4#8"/>
    <dgm:cxn modelId="{3528F51A-9E3F-41C9-8386-5C2123D0CB5B}" type="presParOf" srcId="{6028D16E-C6A9-4F20-A473-7C55E8641856}" destId="{442945CD-6579-4E8F-8D9C-266B3D83DC64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E0863-E000-4408-A6CB-B48BF67D6D51}">
      <dsp:nvSpPr>
        <dsp:cNvPr id="0" name=""/>
        <dsp:cNvSpPr/>
      </dsp:nvSpPr>
      <dsp:spPr>
        <a:xfrm>
          <a:off x="0" y="27"/>
          <a:ext cx="9001156" cy="1872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>
                  <a:lumMod val="95000"/>
                </a:schemeClr>
              </a:solidFill>
            </a:rPr>
            <a:t>Ежемесячное денежное вознаграждение за классное руководство 18 236,9 </a:t>
          </a:r>
          <a:r>
            <a:rPr lang="ru-RU" sz="2000" b="1" kern="1200" dirty="0" err="1">
              <a:solidFill>
                <a:schemeClr val="tx1"/>
              </a:solidFill>
            </a:rPr>
            <a:t>тыс.руб</a:t>
          </a:r>
          <a:r>
            <a:rPr lang="ru-RU" sz="2000" b="1" kern="1200" dirty="0">
              <a:solidFill>
                <a:schemeClr val="tx1"/>
              </a:solidFill>
            </a:rPr>
            <a:t>.</a:t>
          </a:r>
        </a:p>
      </dsp:txBody>
      <dsp:txXfrm>
        <a:off x="1982881" y="27"/>
        <a:ext cx="7018274" cy="1872180"/>
      </dsp:txXfrm>
    </dsp:sp>
    <dsp:sp modelId="{BACD1A53-8DB3-4E55-BC15-AD89DA14D09F}">
      <dsp:nvSpPr>
        <dsp:cNvPr id="0" name=""/>
        <dsp:cNvSpPr/>
      </dsp:nvSpPr>
      <dsp:spPr>
        <a:xfrm>
          <a:off x="7" y="0"/>
          <a:ext cx="2139016" cy="18722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7102-B3E3-4AB8-B636-ED28B3F7EBD1}">
      <dsp:nvSpPr>
        <dsp:cNvPr id="0" name=""/>
        <dsp:cNvSpPr/>
      </dsp:nvSpPr>
      <dsp:spPr>
        <a:xfrm>
          <a:off x="0" y="103574"/>
          <a:ext cx="9001156" cy="259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2112201" y="103574"/>
        <a:ext cx="6888954" cy="2591785"/>
      </dsp:txXfrm>
    </dsp:sp>
    <dsp:sp modelId="{32F977C9-6AD5-4888-A8EE-9AFB6FFCCD4D}">
      <dsp:nvSpPr>
        <dsp:cNvPr id="0" name=""/>
        <dsp:cNvSpPr/>
      </dsp:nvSpPr>
      <dsp:spPr>
        <a:xfrm>
          <a:off x="31008" y="99125"/>
          <a:ext cx="2329787" cy="2583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8A20D-BFEE-4BC7-885D-231C9FA68535}">
      <dsp:nvSpPr>
        <dsp:cNvPr id="0" name=""/>
        <dsp:cNvSpPr/>
      </dsp:nvSpPr>
      <dsp:spPr>
        <a:xfrm>
          <a:off x="0" y="2903756"/>
          <a:ext cx="9001156" cy="2622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Создание цифровой образовательной среды  348,7 тыс. рублей;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chemeClr val="tx1"/>
              </a:solidFill>
            </a:rPr>
            <a:t>Приведение в соответствии с брендбуком «Точка роста» помещений муниципальных общеобразовательных организаций 604,4 тыс. руб.</a:t>
          </a:r>
        </a:p>
      </dsp:txBody>
      <dsp:txXfrm>
        <a:off x="2112201" y="2903756"/>
        <a:ext cx="6888954" cy="2622733"/>
      </dsp:txXfrm>
    </dsp:sp>
    <dsp:sp modelId="{7218E9D4-3CA6-4851-8E60-4639E272514B}">
      <dsp:nvSpPr>
        <dsp:cNvPr id="0" name=""/>
        <dsp:cNvSpPr/>
      </dsp:nvSpPr>
      <dsp:spPr>
        <a:xfrm>
          <a:off x="0" y="2934659"/>
          <a:ext cx="2307086" cy="25893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59938-A233-428F-8A47-51AA6EF93556}">
      <dsp:nvSpPr>
        <dsp:cNvPr id="0" name=""/>
        <dsp:cNvSpPr/>
      </dsp:nvSpPr>
      <dsp:spPr>
        <a:xfrm>
          <a:off x="0" y="0"/>
          <a:ext cx="9001156" cy="2262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Субсидии на выполнение МЗ учреждениям дополнительного образования   17 705,2</a:t>
          </a:r>
          <a:r>
            <a:rPr lang="ru-RU" sz="2600" b="1" kern="1200" dirty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600" b="1" kern="1200" dirty="0" err="1">
              <a:solidFill>
                <a:schemeClr val="tx1"/>
              </a:solidFill>
            </a:rPr>
            <a:t>тыс.руб</a:t>
          </a:r>
          <a:r>
            <a:rPr lang="ru-RU" sz="2600" b="1" kern="1200" dirty="0">
              <a:solidFill>
                <a:schemeClr val="tx1"/>
              </a:solidFill>
            </a:rPr>
            <a:t>.</a:t>
          </a:r>
        </a:p>
      </dsp:txBody>
      <dsp:txXfrm>
        <a:off x="2026460" y="0"/>
        <a:ext cx="6974695" cy="2262296"/>
      </dsp:txXfrm>
    </dsp:sp>
    <dsp:sp modelId="{A4E61582-5BB7-41C3-BC99-298B6F65A87E}">
      <dsp:nvSpPr>
        <dsp:cNvPr id="0" name=""/>
        <dsp:cNvSpPr/>
      </dsp:nvSpPr>
      <dsp:spPr>
        <a:xfrm>
          <a:off x="77350" y="0"/>
          <a:ext cx="2091760" cy="22509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BFB2BA-D097-49A6-B1FF-49F27073C062}">
      <dsp:nvSpPr>
        <dsp:cNvPr id="0" name=""/>
        <dsp:cNvSpPr/>
      </dsp:nvSpPr>
      <dsp:spPr>
        <a:xfrm>
          <a:off x="0" y="2505945"/>
          <a:ext cx="9001156" cy="2262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</a:rPr>
            <a:t>Внедрение системы персонифицированного  финансирования  4 455 ,5 </a:t>
          </a:r>
          <a:r>
            <a:rPr lang="ru-RU" sz="2600" b="1" kern="1200" dirty="0" err="1">
              <a:solidFill>
                <a:schemeClr val="tx1"/>
              </a:solidFill>
            </a:rPr>
            <a:t>тыс.руб</a:t>
          </a:r>
          <a:r>
            <a:rPr lang="ru-RU" sz="2600" b="1" kern="1200" dirty="0">
              <a:solidFill>
                <a:schemeClr val="tx1"/>
              </a:solidFill>
            </a:rPr>
            <a:t>.</a:t>
          </a:r>
        </a:p>
      </dsp:txBody>
      <dsp:txXfrm>
        <a:off x="2026460" y="2505945"/>
        <a:ext cx="6974695" cy="2262296"/>
      </dsp:txXfrm>
    </dsp:sp>
    <dsp:sp modelId="{76029C1C-66B3-4922-8B47-9785EC31CCB9}">
      <dsp:nvSpPr>
        <dsp:cNvPr id="0" name=""/>
        <dsp:cNvSpPr/>
      </dsp:nvSpPr>
      <dsp:spPr>
        <a:xfrm>
          <a:off x="78052" y="2489210"/>
          <a:ext cx="1981766" cy="22971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47F09-E0E2-4588-92DB-442CAA97803A}">
      <dsp:nvSpPr>
        <dsp:cNvPr id="0" name=""/>
        <dsp:cNvSpPr/>
      </dsp:nvSpPr>
      <dsp:spPr>
        <a:xfrm rot="5400000">
          <a:off x="5249948" y="-3141170"/>
          <a:ext cx="606889" cy="71232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Финансовое обеспечение деятельности МБУК «Погарская ЦБС</a:t>
          </a:r>
          <a:r>
            <a:rPr lang="ru-RU" sz="1800" b="1" kern="1200" dirty="0"/>
            <a:t>»</a:t>
          </a:r>
        </a:p>
      </dsp:txBody>
      <dsp:txXfrm rot="-5400000">
        <a:off x="1991768" y="146636"/>
        <a:ext cx="7093624" cy="547637"/>
      </dsp:txXfrm>
    </dsp:sp>
    <dsp:sp modelId="{BEACA446-FC71-4DB3-8E5F-F277AC93309E}">
      <dsp:nvSpPr>
        <dsp:cNvPr id="0" name=""/>
        <dsp:cNvSpPr/>
      </dsp:nvSpPr>
      <dsp:spPr>
        <a:xfrm>
          <a:off x="0" y="241"/>
          <a:ext cx="2001325" cy="84411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11 571,6 </a:t>
          </a:r>
          <a:r>
            <a:rPr lang="ru-RU" sz="1600" b="1" kern="1200" dirty="0" err="1"/>
            <a:t>т.р</a:t>
          </a:r>
          <a:endParaRPr lang="ru-RU" sz="1600" b="1" kern="1200" dirty="0"/>
        </a:p>
      </dsp:txBody>
      <dsp:txXfrm>
        <a:off x="41206" y="41447"/>
        <a:ext cx="1918913" cy="761704"/>
      </dsp:txXfrm>
    </dsp:sp>
    <dsp:sp modelId="{80F6AB5C-320A-4256-80F5-365E21FBDAFF}">
      <dsp:nvSpPr>
        <dsp:cNvPr id="0" name=""/>
        <dsp:cNvSpPr/>
      </dsp:nvSpPr>
      <dsp:spPr>
        <a:xfrm rot="5400000">
          <a:off x="5267739" y="-2278102"/>
          <a:ext cx="588584" cy="71171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Финансовое обеспечение деятельности МБУК «Музей Радогощ»</a:t>
          </a:r>
        </a:p>
      </dsp:txBody>
      <dsp:txXfrm rot="-5400000">
        <a:off x="2003476" y="1014893"/>
        <a:ext cx="7088379" cy="531120"/>
      </dsp:txXfrm>
    </dsp:sp>
    <dsp:sp modelId="{D9910A0C-01EC-49D9-BC0F-F5DF8AFE53A0}">
      <dsp:nvSpPr>
        <dsp:cNvPr id="0" name=""/>
        <dsp:cNvSpPr/>
      </dsp:nvSpPr>
      <dsp:spPr>
        <a:xfrm>
          <a:off x="6322" y="837396"/>
          <a:ext cx="1996195" cy="99532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3 145,4 </a:t>
          </a:r>
          <a:r>
            <a:rPr lang="ru-RU" sz="1600" b="1" kern="1200" dirty="0" err="1"/>
            <a:t>т.р</a:t>
          </a:r>
          <a:endParaRPr lang="ru-RU" sz="1600" b="1" kern="1200" dirty="0"/>
        </a:p>
      </dsp:txBody>
      <dsp:txXfrm>
        <a:off x="54910" y="885984"/>
        <a:ext cx="1899019" cy="898151"/>
      </dsp:txXfrm>
    </dsp:sp>
    <dsp:sp modelId="{8531ED59-9FB9-4A4A-9D47-07E9FF6EFE9B}">
      <dsp:nvSpPr>
        <dsp:cNvPr id="0" name=""/>
        <dsp:cNvSpPr/>
      </dsp:nvSpPr>
      <dsp:spPr>
        <a:xfrm rot="5400000">
          <a:off x="5200784" y="-1321174"/>
          <a:ext cx="735932" cy="71448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Финансовое обеспечение деятельности МБУК «Погарский Районный Дом Культуры»</a:t>
          </a:r>
        </a:p>
      </dsp:txBody>
      <dsp:txXfrm rot="-5400000">
        <a:off x="1996320" y="1919215"/>
        <a:ext cx="7108936" cy="664082"/>
      </dsp:txXfrm>
    </dsp:sp>
    <dsp:sp modelId="{7380E154-D193-430F-946F-A752894A0EAA}">
      <dsp:nvSpPr>
        <dsp:cNvPr id="0" name=""/>
        <dsp:cNvSpPr/>
      </dsp:nvSpPr>
      <dsp:spPr>
        <a:xfrm>
          <a:off x="12740" y="1833363"/>
          <a:ext cx="1997601" cy="92296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21 390,2 </a:t>
          </a:r>
          <a:r>
            <a:rPr lang="ru-RU" sz="1600" b="1" kern="1200" dirty="0" err="1"/>
            <a:t>т.р</a:t>
          </a:r>
          <a:r>
            <a:rPr lang="ru-RU" sz="1600" b="1" kern="1200" dirty="0"/>
            <a:t> </a:t>
          </a:r>
        </a:p>
      </dsp:txBody>
      <dsp:txXfrm>
        <a:off x="57795" y="1878418"/>
        <a:ext cx="1907491" cy="832853"/>
      </dsp:txXfrm>
    </dsp:sp>
    <dsp:sp modelId="{FC840BD3-74C4-439C-BD96-0E9E0A711237}">
      <dsp:nvSpPr>
        <dsp:cNvPr id="0" name=""/>
        <dsp:cNvSpPr/>
      </dsp:nvSpPr>
      <dsp:spPr>
        <a:xfrm rot="5400000">
          <a:off x="5028915" y="741475"/>
          <a:ext cx="1101544" cy="7128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Обеспечение развития и укрепление материально-технической  базы домов культуры в населенных пунктах с числом жителей до 50 тысяч человек</a:t>
          </a:r>
        </a:p>
      </dsp:txBody>
      <dsp:txXfrm rot="-5400000">
        <a:off x="2015376" y="3808788"/>
        <a:ext cx="7074851" cy="993998"/>
      </dsp:txXfrm>
    </dsp:sp>
    <dsp:sp modelId="{F23330AA-01E5-47C0-A0BF-086CEE2FB28E}">
      <dsp:nvSpPr>
        <dsp:cNvPr id="0" name=""/>
        <dsp:cNvSpPr/>
      </dsp:nvSpPr>
      <dsp:spPr>
        <a:xfrm>
          <a:off x="23991" y="3741161"/>
          <a:ext cx="2013339" cy="111539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5 619,4 </a:t>
          </a:r>
          <a:r>
            <a:rPr lang="ru-RU" sz="1600" b="1" kern="1200" dirty="0" err="1"/>
            <a:t>т.р</a:t>
          </a:r>
          <a:endParaRPr lang="ru-RU" sz="1600" kern="1200" dirty="0"/>
        </a:p>
      </dsp:txBody>
      <dsp:txXfrm>
        <a:off x="78440" y="3795610"/>
        <a:ext cx="1904441" cy="1006500"/>
      </dsp:txXfrm>
    </dsp:sp>
    <dsp:sp modelId="{E6A390A3-B2CF-4E18-B6C5-3604045313B8}">
      <dsp:nvSpPr>
        <dsp:cNvPr id="0" name=""/>
        <dsp:cNvSpPr/>
      </dsp:nvSpPr>
      <dsp:spPr>
        <a:xfrm rot="5400000">
          <a:off x="5390139" y="-379094"/>
          <a:ext cx="314368" cy="7142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Развитие сети учреждений культурно-досугового типа</a:t>
          </a:r>
        </a:p>
      </dsp:txBody>
      <dsp:txXfrm rot="-5400000">
        <a:off x="1976046" y="3050345"/>
        <a:ext cx="7127208" cy="283676"/>
      </dsp:txXfrm>
    </dsp:sp>
    <dsp:sp modelId="{ED19C5DF-5CD3-45A2-87BB-54C79F263815}">
      <dsp:nvSpPr>
        <dsp:cNvPr id="0" name=""/>
        <dsp:cNvSpPr/>
      </dsp:nvSpPr>
      <dsp:spPr>
        <a:xfrm>
          <a:off x="12680" y="2764096"/>
          <a:ext cx="1994976" cy="809904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13 974,3 </a:t>
          </a:r>
          <a:r>
            <a:rPr lang="ru-RU" sz="1600" b="1" kern="1200" dirty="0" err="1"/>
            <a:t>т.р</a:t>
          </a:r>
          <a:endParaRPr lang="ru-RU" sz="1600" b="1" kern="1200" dirty="0"/>
        </a:p>
      </dsp:txBody>
      <dsp:txXfrm>
        <a:off x="52216" y="2803632"/>
        <a:ext cx="1915904" cy="7308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47F09-E0E2-4588-92DB-442CAA97803A}">
      <dsp:nvSpPr>
        <dsp:cNvPr id="0" name=""/>
        <dsp:cNvSpPr/>
      </dsp:nvSpPr>
      <dsp:spPr>
        <a:xfrm rot="5400000">
          <a:off x="5242999" y="-2668497"/>
          <a:ext cx="500647" cy="7046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Государственная поддержка отрасли культуры</a:t>
          </a:r>
        </a:p>
      </dsp:txBody>
      <dsp:txXfrm rot="-5400000">
        <a:off x="1970131" y="628811"/>
        <a:ext cx="7021944" cy="451767"/>
      </dsp:txXfrm>
    </dsp:sp>
    <dsp:sp modelId="{BEACA446-FC71-4DB3-8E5F-F277AC93309E}">
      <dsp:nvSpPr>
        <dsp:cNvPr id="0" name=""/>
        <dsp:cNvSpPr/>
      </dsp:nvSpPr>
      <dsp:spPr>
        <a:xfrm>
          <a:off x="11199" y="425583"/>
          <a:ext cx="1979730" cy="86785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8 738,3 </a:t>
          </a:r>
          <a:r>
            <a:rPr lang="ru-RU" sz="1600" b="1" kern="1200" dirty="0" err="1"/>
            <a:t>т.р</a:t>
          </a:r>
          <a:endParaRPr lang="ru-RU" sz="1600" b="1" kern="1200" dirty="0"/>
        </a:p>
      </dsp:txBody>
      <dsp:txXfrm>
        <a:off x="53564" y="467948"/>
        <a:ext cx="1895000" cy="783123"/>
      </dsp:txXfrm>
    </dsp:sp>
    <dsp:sp modelId="{80F6AB5C-320A-4256-80F5-365E21FBDAFF}">
      <dsp:nvSpPr>
        <dsp:cNvPr id="0" name=""/>
        <dsp:cNvSpPr/>
      </dsp:nvSpPr>
      <dsp:spPr>
        <a:xfrm rot="5400000">
          <a:off x="5099522" y="-1715232"/>
          <a:ext cx="800722" cy="70403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Техническое оснащение муниципальных музеев</a:t>
          </a:r>
        </a:p>
      </dsp:txBody>
      <dsp:txXfrm rot="-5400000">
        <a:off x="1979727" y="1443651"/>
        <a:ext cx="7001224" cy="722546"/>
      </dsp:txXfrm>
    </dsp:sp>
    <dsp:sp modelId="{D9910A0C-01EC-49D9-BC0F-F5DF8AFE53A0}">
      <dsp:nvSpPr>
        <dsp:cNvPr id="0" name=""/>
        <dsp:cNvSpPr/>
      </dsp:nvSpPr>
      <dsp:spPr>
        <a:xfrm>
          <a:off x="615" y="1293436"/>
          <a:ext cx="1974655" cy="107006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2 642,8 </a:t>
          </a:r>
          <a:r>
            <a:rPr lang="ru-RU" sz="1600" b="1" kern="1200" dirty="0" err="1"/>
            <a:t>т.р</a:t>
          </a:r>
          <a:endParaRPr lang="ru-RU" sz="1600" b="1" kern="1200" dirty="0"/>
        </a:p>
      </dsp:txBody>
      <dsp:txXfrm>
        <a:off x="52851" y="1345672"/>
        <a:ext cx="1870183" cy="965595"/>
      </dsp:txXfrm>
    </dsp:sp>
    <dsp:sp modelId="{8531ED59-9FB9-4A4A-9D47-07E9FF6EFE9B}">
      <dsp:nvSpPr>
        <dsp:cNvPr id="0" name=""/>
        <dsp:cNvSpPr/>
      </dsp:nvSpPr>
      <dsp:spPr>
        <a:xfrm rot="5400000">
          <a:off x="5259998" y="-823227"/>
          <a:ext cx="471176" cy="7081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Мероприятия  по работе с семьей, детьми и молодежью</a:t>
          </a:r>
        </a:p>
      </dsp:txBody>
      <dsp:txXfrm rot="-5400000">
        <a:off x="1954691" y="2505081"/>
        <a:ext cx="7058791" cy="425174"/>
      </dsp:txXfrm>
    </dsp:sp>
    <dsp:sp modelId="{7380E154-D193-430F-946F-A752894A0EAA}">
      <dsp:nvSpPr>
        <dsp:cNvPr id="0" name=""/>
        <dsp:cNvSpPr/>
      </dsp:nvSpPr>
      <dsp:spPr>
        <a:xfrm>
          <a:off x="0" y="2364560"/>
          <a:ext cx="1951205" cy="76763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23,7 </a:t>
          </a:r>
          <a:r>
            <a:rPr lang="ru-RU" sz="1600" b="1" kern="1200" dirty="0" err="1"/>
            <a:t>т.р</a:t>
          </a:r>
          <a:endParaRPr lang="ru-RU" sz="1600" b="1" kern="1200" dirty="0"/>
        </a:p>
      </dsp:txBody>
      <dsp:txXfrm>
        <a:off x="37473" y="2402033"/>
        <a:ext cx="1876259" cy="692692"/>
      </dsp:txXfrm>
    </dsp:sp>
    <dsp:sp modelId="{E6A390A3-B2CF-4E18-B6C5-3604045313B8}">
      <dsp:nvSpPr>
        <dsp:cNvPr id="0" name=""/>
        <dsp:cNvSpPr/>
      </dsp:nvSpPr>
      <dsp:spPr>
        <a:xfrm rot="5400000">
          <a:off x="5278291" y="76012"/>
          <a:ext cx="447410" cy="70678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Мероприятия по развитию культуры</a:t>
          </a:r>
        </a:p>
      </dsp:txBody>
      <dsp:txXfrm rot="-5400000">
        <a:off x="1968083" y="3408062"/>
        <a:ext cx="7045987" cy="403728"/>
      </dsp:txXfrm>
    </dsp:sp>
    <dsp:sp modelId="{ED19C5DF-5CD3-45A2-87BB-54C79F263815}">
      <dsp:nvSpPr>
        <dsp:cNvPr id="0" name=""/>
        <dsp:cNvSpPr/>
      </dsp:nvSpPr>
      <dsp:spPr>
        <a:xfrm>
          <a:off x="615" y="3147977"/>
          <a:ext cx="1967436" cy="93765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657,7 </a:t>
          </a:r>
          <a:r>
            <a:rPr lang="ru-RU" sz="1600" b="1" kern="1200" dirty="0" err="1"/>
            <a:t>т.р</a:t>
          </a:r>
          <a:endParaRPr lang="ru-RU" sz="1600" b="1" kern="1200" dirty="0"/>
        </a:p>
      </dsp:txBody>
      <dsp:txXfrm>
        <a:off x="46388" y="3193750"/>
        <a:ext cx="1875890" cy="846111"/>
      </dsp:txXfrm>
    </dsp:sp>
    <dsp:sp modelId="{F723EA2D-ED84-4EC7-925A-B760B51547DA}">
      <dsp:nvSpPr>
        <dsp:cNvPr id="0" name=""/>
        <dsp:cNvSpPr/>
      </dsp:nvSpPr>
      <dsp:spPr>
        <a:xfrm rot="5400000">
          <a:off x="5276862" y="1008871"/>
          <a:ext cx="436811" cy="70787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Другие вопросы в области культуры, кинематографии</a:t>
          </a:r>
        </a:p>
      </dsp:txBody>
      <dsp:txXfrm rot="-5400000">
        <a:off x="1955883" y="4351174"/>
        <a:ext cx="7057448" cy="394165"/>
      </dsp:txXfrm>
    </dsp:sp>
    <dsp:sp modelId="{6033F26F-372E-460E-922E-7A00E724FA82}">
      <dsp:nvSpPr>
        <dsp:cNvPr id="0" name=""/>
        <dsp:cNvSpPr/>
      </dsp:nvSpPr>
      <dsp:spPr>
        <a:xfrm>
          <a:off x="615" y="4084423"/>
          <a:ext cx="1955267" cy="92766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158,1 </a:t>
          </a:r>
          <a:r>
            <a:rPr lang="ru-RU" sz="1600" b="1" kern="1200" dirty="0" err="1"/>
            <a:t>т.р</a:t>
          </a:r>
          <a:endParaRPr lang="ru-RU" sz="1600" b="1" kern="1200" dirty="0"/>
        </a:p>
      </dsp:txBody>
      <dsp:txXfrm>
        <a:off x="45900" y="4129708"/>
        <a:ext cx="1864697" cy="8370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8356E-BE86-4E57-A9C6-151B9EADB651}">
      <dsp:nvSpPr>
        <dsp:cNvPr id="0" name=""/>
        <dsp:cNvSpPr/>
      </dsp:nvSpPr>
      <dsp:spPr>
        <a:xfrm rot="5400000">
          <a:off x="-201092" y="203011"/>
          <a:ext cx="1340613" cy="93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1001</a:t>
          </a:r>
        </a:p>
      </dsp:txBody>
      <dsp:txXfrm rot="-5400000">
        <a:off x="1" y="471134"/>
        <a:ext cx="938429" cy="402184"/>
      </dsp:txXfrm>
    </dsp:sp>
    <dsp:sp modelId="{AADABDE0-E4EC-4008-B231-FF1CC98B4350}">
      <dsp:nvSpPr>
        <dsp:cNvPr id="0" name=""/>
        <dsp:cNvSpPr/>
      </dsp:nvSpPr>
      <dsp:spPr>
        <a:xfrm rot="5400000">
          <a:off x="4605515" y="-3665166"/>
          <a:ext cx="871398" cy="8205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/>
            <a:t>Пенсионное обеспечение – 7 448,8 </a:t>
          </a:r>
          <a:r>
            <a:rPr lang="ru-RU" sz="2000" b="1" kern="1200" dirty="0" err="1"/>
            <a:t>т.р</a:t>
          </a:r>
          <a:r>
            <a:rPr lang="ru-RU" sz="2000" b="1" kern="1200" dirty="0"/>
            <a:t> </a:t>
          </a:r>
          <a:r>
            <a:rPr lang="ru-RU" sz="2000" b="1" kern="1200" dirty="0">
              <a:solidFill>
                <a:srgbClr val="FF0000"/>
              </a:solidFill>
            </a:rPr>
            <a:t>(100%)</a:t>
          </a:r>
        </a:p>
      </dsp:txBody>
      <dsp:txXfrm rot="-5400000">
        <a:off x="938429" y="44458"/>
        <a:ext cx="8163032" cy="786322"/>
      </dsp:txXfrm>
    </dsp:sp>
    <dsp:sp modelId="{E2F36745-B726-449C-BB9B-FA3066616FB2}">
      <dsp:nvSpPr>
        <dsp:cNvPr id="0" name=""/>
        <dsp:cNvSpPr/>
      </dsp:nvSpPr>
      <dsp:spPr>
        <a:xfrm rot="5400000">
          <a:off x="-201092" y="1397934"/>
          <a:ext cx="1340613" cy="93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1003</a:t>
          </a:r>
        </a:p>
      </dsp:txBody>
      <dsp:txXfrm rot="-5400000">
        <a:off x="1" y="1666057"/>
        <a:ext cx="938429" cy="402184"/>
      </dsp:txXfrm>
    </dsp:sp>
    <dsp:sp modelId="{83C3A0BD-D3CA-478E-95C7-19D0761323F7}">
      <dsp:nvSpPr>
        <dsp:cNvPr id="0" name=""/>
        <dsp:cNvSpPr/>
      </dsp:nvSpPr>
      <dsp:spPr>
        <a:xfrm rot="5400000">
          <a:off x="4605515" y="-2470243"/>
          <a:ext cx="871398" cy="8205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/>
            <a:t>Социальное обеспечение населения – 91,8 </a:t>
          </a:r>
          <a:r>
            <a:rPr lang="ru-RU" sz="2000" b="1" kern="1200" dirty="0" err="1"/>
            <a:t>т.р</a:t>
          </a:r>
          <a:r>
            <a:rPr lang="ru-RU" sz="2000" b="1" kern="1200" dirty="0"/>
            <a:t> </a:t>
          </a:r>
          <a:r>
            <a:rPr lang="ru-RU" sz="2000" b="1" kern="1200" dirty="0">
              <a:solidFill>
                <a:srgbClr val="FF0000"/>
              </a:solidFill>
            </a:rPr>
            <a:t>(76,1%)</a:t>
          </a:r>
        </a:p>
      </dsp:txBody>
      <dsp:txXfrm rot="-5400000">
        <a:off x="938429" y="1239381"/>
        <a:ext cx="8163032" cy="786322"/>
      </dsp:txXfrm>
    </dsp:sp>
    <dsp:sp modelId="{39A0EF80-6AEA-4480-BC3C-4F6D27537FE4}">
      <dsp:nvSpPr>
        <dsp:cNvPr id="0" name=""/>
        <dsp:cNvSpPr/>
      </dsp:nvSpPr>
      <dsp:spPr>
        <a:xfrm rot="5400000">
          <a:off x="-201092" y="2592857"/>
          <a:ext cx="1340613" cy="93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1004</a:t>
          </a:r>
        </a:p>
      </dsp:txBody>
      <dsp:txXfrm rot="-5400000">
        <a:off x="1" y="2860980"/>
        <a:ext cx="938429" cy="402184"/>
      </dsp:txXfrm>
    </dsp:sp>
    <dsp:sp modelId="{51141C68-1D88-43B8-A822-CB7F9D8966D7}">
      <dsp:nvSpPr>
        <dsp:cNvPr id="0" name=""/>
        <dsp:cNvSpPr/>
      </dsp:nvSpPr>
      <dsp:spPr>
        <a:xfrm rot="5400000">
          <a:off x="4605515" y="-1275319"/>
          <a:ext cx="871398" cy="8205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/>
            <a:t>Охрана семьи и детства – 48 781,1 </a:t>
          </a:r>
          <a:r>
            <a:rPr lang="ru-RU" sz="2000" b="1" kern="1200" dirty="0" err="1"/>
            <a:t>т.р</a:t>
          </a:r>
          <a:r>
            <a:rPr lang="ru-RU" sz="2000" b="1" kern="1200" dirty="0"/>
            <a:t> </a:t>
          </a:r>
          <a:r>
            <a:rPr lang="ru-RU" sz="2000" b="1" kern="1200" dirty="0">
              <a:solidFill>
                <a:srgbClr val="FF0000"/>
              </a:solidFill>
            </a:rPr>
            <a:t>(70,3%)</a:t>
          </a:r>
          <a:endParaRPr lang="ru-RU" sz="2000" kern="1200" dirty="0">
            <a:solidFill>
              <a:srgbClr val="FF0000"/>
            </a:solidFill>
          </a:endParaRPr>
        </a:p>
      </dsp:txBody>
      <dsp:txXfrm rot="-5400000">
        <a:off x="938429" y="2434305"/>
        <a:ext cx="8163032" cy="786322"/>
      </dsp:txXfrm>
    </dsp:sp>
    <dsp:sp modelId="{CB6B5848-3668-4375-9ED7-6F7BFB9F7E18}">
      <dsp:nvSpPr>
        <dsp:cNvPr id="0" name=""/>
        <dsp:cNvSpPr/>
      </dsp:nvSpPr>
      <dsp:spPr>
        <a:xfrm rot="5400000">
          <a:off x="-201092" y="3787781"/>
          <a:ext cx="1340613" cy="93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1006</a:t>
          </a:r>
        </a:p>
      </dsp:txBody>
      <dsp:txXfrm rot="-5400000">
        <a:off x="1" y="4055904"/>
        <a:ext cx="938429" cy="402184"/>
      </dsp:txXfrm>
    </dsp:sp>
    <dsp:sp modelId="{69D2AEF3-322D-4A0D-BF83-D06D9EC219E7}">
      <dsp:nvSpPr>
        <dsp:cNvPr id="0" name=""/>
        <dsp:cNvSpPr/>
      </dsp:nvSpPr>
      <dsp:spPr>
        <a:xfrm rot="5400000">
          <a:off x="4605515" y="-80396"/>
          <a:ext cx="871398" cy="8205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/>
            <a:t>Другие вопросы в области социальной политики – </a:t>
          </a:r>
          <a:br>
            <a:rPr lang="ru-RU" sz="2000" b="1" kern="1200" dirty="0"/>
          </a:br>
          <a:r>
            <a:rPr lang="ru-RU" sz="2000" b="1" kern="1200" dirty="0"/>
            <a:t>13 192,2 </a:t>
          </a:r>
          <a:r>
            <a:rPr lang="ru-RU" sz="2000" b="1" kern="1200" dirty="0" err="1"/>
            <a:t>т.р</a:t>
          </a:r>
          <a:r>
            <a:rPr lang="ru-RU" sz="2000" b="1" kern="1200" dirty="0"/>
            <a:t> </a:t>
          </a:r>
          <a:r>
            <a:rPr lang="ru-RU" sz="2000" b="1" kern="1200" dirty="0">
              <a:solidFill>
                <a:srgbClr val="FF0000"/>
              </a:solidFill>
            </a:rPr>
            <a:t>(99,5%)</a:t>
          </a:r>
        </a:p>
      </dsp:txBody>
      <dsp:txXfrm rot="-5400000">
        <a:off x="938429" y="3629228"/>
        <a:ext cx="8163032" cy="7863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63250-D5F6-473F-BEDB-75AE9EF0ED94}">
      <dsp:nvSpPr>
        <dsp:cNvPr id="0" name=""/>
        <dsp:cNvSpPr/>
      </dsp:nvSpPr>
      <dsp:spPr>
        <a:xfrm>
          <a:off x="0" y="36629"/>
          <a:ext cx="8821644" cy="19979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5345E-6D42-4C9D-8846-70FADF8F05F8}">
      <dsp:nvSpPr>
        <dsp:cNvPr id="0" name=""/>
        <dsp:cNvSpPr/>
      </dsp:nvSpPr>
      <dsp:spPr>
        <a:xfrm>
          <a:off x="191013" y="215822"/>
          <a:ext cx="8292345" cy="1465195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4058B-2CA7-48FB-BA64-A9A947CEEC46}">
      <dsp:nvSpPr>
        <dsp:cNvPr id="0" name=""/>
        <dsp:cNvSpPr/>
      </dsp:nvSpPr>
      <dsp:spPr>
        <a:xfrm rot="10800000">
          <a:off x="575819" y="2013436"/>
          <a:ext cx="7706657" cy="20589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Оказание поддержки ориентированным организациям</a:t>
          </a:r>
        </a:p>
      </dsp:txBody>
      <dsp:txXfrm rot="10800000">
        <a:off x="639139" y="2013436"/>
        <a:ext cx="7580017" cy="199564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63250-D5F6-473F-BEDB-75AE9EF0ED94}">
      <dsp:nvSpPr>
        <dsp:cNvPr id="0" name=""/>
        <dsp:cNvSpPr/>
      </dsp:nvSpPr>
      <dsp:spPr>
        <a:xfrm>
          <a:off x="0" y="6206"/>
          <a:ext cx="9001156" cy="20952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37810-0C36-4C61-8329-6AE12CCB185C}">
      <dsp:nvSpPr>
        <dsp:cNvPr id="0" name=""/>
        <dsp:cNvSpPr/>
      </dsp:nvSpPr>
      <dsp:spPr>
        <a:xfrm>
          <a:off x="273246" y="288034"/>
          <a:ext cx="2557330" cy="1627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t="-17000" b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42F21-E474-4EED-BB43-DCB5D6BA8E58}">
      <dsp:nvSpPr>
        <dsp:cNvPr id="0" name=""/>
        <dsp:cNvSpPr/>
      </dsp:nvSpPr>
      <dsp:spPr>
        <a:xfrm rot="10800000">
          <a:off x="273246" y="2101708"/>
          <a:ext cx="2557330" cy="24167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*Компенсация части родительской платы за присмотр и уход в ДОУ (ОБ)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0000"/>
              </a:solidFill>
            </a:rPr>
            <a:t>1 261,9 </a:t>
          </a:r>
          <a:r>
            <a:rPr lang="ru-RU" sz="1800" b="1" kern="1200" dirty="0" err="1">
              <a:solidFill>
                <a:srgbClr val="FF0000"/>
              </a:solidFill>
            </a:rPr>
            <a:t>т.р</a:t>
          </a:r>
          <a:endParaRPr lang="ru-RU" sz="1800" b="1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*резервный фонд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</a:t>
          </a:r>
          <a:r>
            <a:rPr lang="ru-RU" sz="1800" b="1" kern="1200" dirty="0">
              <a:solidFill>
                <a:srgbClr val="FF0000"/>
              </a:solidFill>
              <a:latin typeface="Tahoma"/>
              <a:ea typeface="+mn-ea"/>
              <a:cs typeface="+mn-cs"/>
            </a:rPr>
            <a:t>37,5 </a:t>
          </a:r>
          <a:r>
            <a:rPr lang="ru-RU" sz="1800" b="1" kern="1200" dirty="0" err="1">
              <a:solidFill>
                <a:srgbClr val="FF0000"/>
              </a:solidFill>
              <a:latin typeface="Tahoma"/>
              <a:ea typeface="+mn-ea"/>
              <a:cs typeface="+mn-cs"/>
            </a:rPr>
            <a:t>т.р</a:t>
          </a:r>
          <a:endParaRPr lang="ru-RU" sz="1800" b="1" kern="1200" dirty="0">
            <a:solidFill>
              <a:srgbClr val="FF0000"/>
            </a:solidFill>
            <a:latin typeface="Tahoma"/>
            <a:ea typeface="+mn-ea"/>
            <a:cs typeface="+mn-cs"/>
          </a:endParaRPr>
        </a:p>
      </dsp:txBody>
      <dsp:txXfrm rot="10800000">
        <a:off x="347570" y="2101708"/>
        <a:ext cx="2408682" cy="2342461"/>
      </dsp:txXfrm>
    </dsp:sp>
    <dsp:sp modelId="{6AD9C514-9F04-419B-A4B1-60E1F5AD6289}">
      <dsp:nvSpPr>
        <dsp:cNvPr id="0" name=""/>
        <dsp:cNvSpPr/>
      </dsp:nvSpPr>
      <dsp:spPr>
        <a:xfrm>
          <a:off x="3060992" y="288034"/>
          <a:ext cx="2828535" cy="16407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66D78-A00C-4512-ADB7-AD0FA3A39EA8}">
      <dsp:nvSpPr>
        <dsp:cNvPr id="0" name=""/>
        <dsp:cNvSpPr/>
      </dsp:nvSpPr>
      <dsp:spPr>
        <a:xfrm rot="10800000">
          <a:off x="3215851" y="2119711"/>
          <a:ext cx="2557330" cy="24167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Субвенции по предоставлению жилых помещений детям-сиротам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(ОБ+ФБ)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0000"/>
              </a:solidFill>
            </a:rPr>
            <a:t>12 744,6 </a:t>
          </a:r>
          <a:r>
            <a:rPr lang="ru-RU" sz="1800" b="1" kern="1200" dirty="0" err="1">
              <a:solidFill>
                <a:srgbClr val="FF0000"/>
              </a:solidFill>
            </a:rPr>
            <a:t>т.р</a:t>
          </a:r>
          <a:endParaRPr lang="ru-RU" sz="1800" b="1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 rot="10800000">
        <a:off x="3290175" y="2119711"/>
        <a:ext cx="2408682" cy="2342461"/>
      </dsp:txXfrm>
    </dsp:sp>
    <dsp:sp modelId="{79F5345E-6D42-4C9D-8846-70FADF8F05F8}">
      <dsp:nvSpPr>
        <dsp:cNvPr id="0" name=""/>
        <dsp:cNvSpPr/>
      </dsp:nvSpPr>
      <dsp:spPr>
        <a:xfrm>
          <a:off x="6157357" y="288026"/>
          <a:ext cx="2557330" cy="16457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t="-4000" b="-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4058B-2CA7-48FB-BA64-A9A947CEEC46}">
      <dsp:nvSpPr>
        <dsp:cNvPr id="0" name=""/>
        <dsp:cNvSpPr/>
      </dsp:nvSpPr>
      <dsp:spPr>
        <a:xfrm rot="10800000">
          <a:off x="6157357" y="2119711"/>
          <a:ext cx="2557330" cy="24167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МП «Обеспечение жильем молодых»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(ФБ +ОБ+МБ) </a:t>
          </a:r>
          <a:br>
            <a:rPr lang="ru-RU" sz="1800" kern="1200" dirty="0"/>
          </a:br>
          <a:r>
            <a:rPr lang="ru-RU" sz="1800" b="1" kern="1200" dirty="0">
              <a:solidFill>
                <a:srgbClr val="FF0000"/>
              </a:solidFill>
              <a:latin typeface="Tahoma"/>
              <a:ea typeface="+mn-ea"/>
              <a:cs typeface="+mn-cs"/>
            </a:rPr>
            <a:t>2 709,0 </a:t>
          </a:r>
          <a:r>
            <a:rPr lang="ru-RU" sz="1800" b="1" kern="1200" dirty="0" err="1">
              <a:solidFill>
                <a:srgbClr val="FF0000"/>
              </a:solidFill>
              <a:latin typeface="Tahoma"/>
              <a:ea typeface="+mn-ea"/>
              <a:cs typeface="+mn-cs"/>
            </a:rPr>
            <a:t>т.р</a:t>
          </a:r>
          <a:endParaRPr lang="ru-RU" sz="1800" b="1" kern="1200" dirty="0">
            <a:solidFill>
              <a:srgbClr val="FF0000"/>
            </a:solidFill>
            <a:latin typeface="Tahoma"/>
            <a:ea typeface="+mn-ea"/>
            <a:cs typeface="+mn-cs"/>
          </a:endParaRPr>
        </a:p>
      </dsp:txBody>
      <dsp:txXfrm rot="10800000">
        <a:off x="6231681" y="2119711"/>
        <a:ext cx="2408682" cy="234246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63250-D5F6-473F-BEDB-75AE9EF0ED94}">
      <dsp:nvSpPr>
        <dsp:cNvPr id="0" name=""/>
        <dsp:cNvSpPr/>
      </dsp:nvSpPr>
      <dsp:spPr>
        <a:xfrm>
          <a:off x="0" y="6206"/>
          <a:ext cx="9001156" cy="20952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37810-0C36-4C61-8329-6AE12CCB185C}">
      <dsp:nvSpPr>
        <dsp:cNvPr id="0" name=""/>
        <dsp:cNvSpPr/>
      </dsp:nvSpPr>
      <dsp:spPr>
        <a:xfrm>
          <a:off x="273246" y="288034"/>
          <a:ext cx="2557330" cy="1627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t="-17000" b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42F21-E474-4EED-BB43-DCB5D6BA8E58}">
      <dsp:nvSpPr>
        <dsp:cNvPr id="0" name=""/>
        <dsp:cNvSpPr/>
      </dsp:nvSpPr>
      <dsp:spPr>
        <a:xfrm rot="10800000">
          <a:off x="273246" y="2101708"/>
          <a:ext cx="2557330" cy="24167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FFFFFF"/>
              </a:solidFill>
            </a:rPr>
            <a:t>*Компенсация части родительской платы за присмотр и уход в ДОУ (ОБ)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FFFF"/>
              </a:solidFill>
            </a:rPr>
            <a:t>1 355,7 </a:t>
          </a:r>
          <a:r>
            <a:rPr lang="ru-RU" sz="1800" b="1" kern="1200" dirty="0" err="1">
              <a:solidFill>
                <a:srgbClr val="FFFFFF"/>
              </a:solidFill>
            </a:rPr>
            <a:t>т.р</a:t>
          </a:r>
          <a:endParaRPr lang="ru-RU" sz="1800" b="1" kern="1200" dirty="0">
            <a:solidFill>
              <a:srgbClr val="FFFFFF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FFFFFF"/>
              </a:solidFill>
            </a:rPr>
            <a:t>*резервный фонд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FFFF"/>
              </a:solidFill>
            </a:rPr>
            <a:t> 66</a:t>
          </a:r>
          <a:r>
            <a:rPr lang="ru-RU" sz="1800" b="1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FFFFFF"/>
              </a:solidFill>
              <a:latin typeface="Tahoma"/>
              <a:ea typeface="+mn-ea"/>
              <a:cs typeface="+mn-cs"/>
            </a:rPr>
            <a:t>т.р</a:t>
          </a:r>
          <a:endParaRPr lang="ru-RU" sz="18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 rot="10800000">
        <a:off x="347570" y="2101708"/>
        <a:ext cx="2408682" cy="2342461"/>
      </dsp:txXfrm>
    </dsp:sp>
    <dsp:sp modelId="{6AD9C514-9F04-419B-A4B1-60E1F5AD6289}">
      <dsp:nvSpPr>
        <dsp:cNvPr id="0" name=""/>
        <dsp:cNvSpPr/>
      </dsp:nvSpPr>
      <dsp:spPr>
        <a:xfrm>
          <a:off x="3060992" y="288034"/>
          <a:ext cx="2828535" cy="16407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66D78-A00C-4512-ADB7-AD0FA3A39EA8}">
      <dsp:nvSpPr>
        <dsp:cNvPr id="0" name=""/>
        <dsp:cNvSpPr/>
      </dsp:nvSpPr>
      <dsp:spPr>
        <a:xfrm rot="10800000">
          <a:off x="3215851" y="2119711"/>
          <a:ext cx="2557330" cy="24167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</a:rPr>
            <a:t>Субвенции по предоставлению жилых помещений детям-сиротам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</a:rPr>
            <a:t>(ОБ+ФБ)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FFFF"/>
              </a:solidFill>
            </a:rPr>
            <a:t>42 440,0 </a:t>
          </a:r>
          <a:r>
            <a:rPr lang="ru-RU" sz="1800" b="1" kern="1200" dirty="0" err="1">
              <a:solidFill>
                <a:srgbClr val="FFFFFF"/>
              </a:solidFill>
            </a:rPr>
            <a:t>т.р</a:t>
          </a:r>
          <a:endParaRPr lang="ru-RU" sz="1800" b="1" kern="1200" dirty="0">
            <a:solidFill>
              <a:srgbClr val="FFFFFF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rgbClr val="FFFFFF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 rot="10800000">
        <a:off x="3290175" y="2119711"/>
        <a:ext cx="2408682" cy="2342461"/>
      </dsp:txXfrm>
    </dsp:sp>
    <dsp:sp modelId="{79F5345E-6D42-4C9D-8846-70FADF8F05F8}">
      <dsp:nvSpPr>
        <dsp:cNvPr id="0" name=""/>
        <dsp:cNvSpPr/>
      </dsp:nvSpPr>
      <dsp:spPr>
        <a:xfrm>
          <a:off x="6157357" y="288026"/>
          <a:ext cx="2557330" cy="16457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t="-4000" b="-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4058B-2CA7-48FB-BA64-A9A947CEEC46}">
      <dsp:nvSpPr>
        <dsp:cNvPr id="0" name=""/>
        <dsp:cNvSpPr/>
      </dsp:nvSpPr>
      <dsp:spPr>
        <a:xfrm rot="10800000">
          <a:off x="6158942" y="2134845"/>
          <a:ext cx="2557330" cy="24167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</a:rPr>
            <a:t>МП «Обеспечение жильем молодых»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</a:rPr>
            <a:t>(ФБ +ОБ+МБ) </a:t>
          </a:r>
          <a:br>
            <a:rPr lang="ru-RU" sz="1800" kern="1200" dirty="0">
              <a:solidFill>
                <a:srgbClr val="FFFFFF"/>
              </a:solidFill>
            </a:rPr>
          </a:br>
          <a:r>
            <a:rPr lang="ru-RU" sz="1800" kern="1200" dirty="0">
              <a:solidFill>
                <a:srgbClr val="FFFFFF"/>
              </a:solidFill>
            </a:rPr>
            <a:t>303,7</a:t>
          </a:r>
          <a:r>
            <a:rPr lang="ru-RU" sz="1800" b="1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</a:t>
          </a:r>
          <a:r>
            <a:rPr lang="ru-RU" sz="1800" b="1" kern="1200" dirty="0" err="1">
              <a:solidFill>
                <a:srgbClr val="FFFFFF"/>
              </a:solidFill>
              <a:latin typeface="Tahoma"/>
              <a:ea typeface="+mn-ea"/>
              <a:cs typeface="+mn-cs"/>
            </a:rPr>
            <a:t>т.р</a:t>
          </a:r>
          <a:endParaRPr lang="ru-RU" sz="18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 rot="10800000">
        <a:off x="6233266" y="2134845"/>
        <a:ext cx="2408682" cy="234246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7E211-3D78-47D1-9AE1-4E5C4C64501E}">
      <dsp:nvSpPr>
        <dsp:cNvPr id="0" name=""/>
        <dsp:cNvSpPr/>
      </dsp:nvSpPr>
      <dsp:spPr>
        <a:xfrm>
          <a:off x="0" y="0"/>
          <a:ext cx="3960000" cy="3960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67CEC-F355-4477-92DB-DA8FC93258F6}">
      <dsp:nvSpPr>
        <dsp:cNvPr id="0" name=""/>
        <dsp:cNvSpPr/>
      </dsp:nvSpPr>
      <dsp:spPr>
        <a:xfrm>
          <a:off x="1980000" y="0"/>
          <a:ext cx="7164000" cy="39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u="none" kern="1200" dirty="0"/>
            <a:t>Организация и осуществление деятельности по опеке и попечительству, выплата ежемесячных денежных средств на содержание и проезд ребенка, переданного на воспитание в семью опекуна (попечителя), приемную семью, вознаграждения приемным родителям, подготовку</a:t>
          </a:r>
          <a:endParaRPr lang="ru-RU" sz="1200" kern="1200" dirty="0"/>
        </a:p>
      </dsp:txBody>
      <dsp:txXfrm>
        <a:off x="1980000" y="0"/>
        <a:ext cx="3582000" cy="1188002"/>
      </dsp:txXfrm>
    </dsp:sp>
    <dsp:sp modelId="{C8F9D54E-FACE-4B04-84A4-9B4FBB9BE680}">
      <dsp:nvSpPr>
        <dsp:cNvPr id="0" name=""/>
        <dsp:cNvSpPr/>
      </dsp:nvSpPr>
      <dsp:spPr>
        <a:xfrm>
          <a:off x="693001" y="1188002"/>
          <a:ext cx="2573997" cy="25739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12FAE-8B04-4B2B-B607-A9FA4996EA51}">
      <dsp:nvSpPr>
        <dsp:cNvPr id="0" name=""/>
        <dsp:cNvSpPr/>
      </dsp:nvSpPr>
      <dsp:spPr>
        <a:xfrm>
          <a:off x="1980000" y="1188002"/>
          <a:ext cx="7164000" cy="2573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kern="1200" dirty="0"/>
            <a:t>Профилактика безнадзорности и правонарушений несовершеннолетних</a:t>
          </a:r>
          <a:endParaRPr lang="ru-RU" sz="1400" kern="1200" dirty="0"/>
        </a:p>
      </dsp:txBody>
      <dsp:txXfrm>
        <a:off x="1980000" y="1188002"/>
        <a:ext cx="3582000" cy="1187998"/>
      </dsp:txXfrm>
    </dsp:sp>
    <dsp:sp modelId="{0DA2414B-1616-4E12-B2E2-7E437343C5B1}">
      <dsp:nvSpPr>
        <dsp:cNvPr id="0" name=""/>
        <dsp:cNvSpPr/>
      </dsp:nvSpPr>
      <dsp:spPr>
        <a:xfrm>
          <a:off x="1386000" y="2376001"/>
          <a:ext cx="1187998" cy="11879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A69BD-1287-4A6F-823B-C50883955C7C}">
      <dsp:nvSpPr>
        <dsp:cNvPr id="0" name=""/>
        <dsp:cNvSpPr/>
      </dsp:nvSpPr>
      <dsp:spPr>
        <a:xfrm>
          <a:off x="1980000" y="2376001"/>
          <a:ext cx="7164000" cy="1187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kern="1200" dirty="0"/>
            <a:t>Социальное обеспечение и иные выплаты населению (Резервный фонд)</a:t>
          </a:r>
          <a:endParaRPr lang="ru-RU" sz="1400" kern="1200" dirty="0"/>
        </a:p>
      </dsp:txBody>
      <dsp:txXfrm>
        <a:off x="1980000" y="2376001"/>
        <a:ext cx="3582000" cy="1187998"/>
      </dsp:txXfrm>
    </dsp:sp>
    <dsp:sp modelId="{59035F7D-8696-4449-A81E-B33A7A088365}">
      <dsp:nvSpPr>
        <dsp:cNvPr id="0" name=""/>
        <dsp:cNvSpPr/>
      </dsp:nvSpPr>
      <dsp:spPr>
        <a:xfrm>
          <a:off x="5562000" y="0"/>
          <a:ext cx="3582000" cy="1188002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14 тыс. рублей</a:t>
          </a:r>
        </a:p>
      </dsp:txBody>
      <dsp:txXfrm>
        <a:off x="5562000" y="0"/>
        <a:ext cx="3582000" cy="1188002"/>
      </dsp:txXfrm>
    </dsp:sp>
    <dsp:sp modelId="{C8DDE89F-B810-4BE5-B853-DBE163D9CA1E}">
      <dsp:nvSpPr>
        <dsp:cNvPr id="0" name=""/>
        <dsp:cNvSpPr/>
      </dsp:nvSpPr>
      <dsp:spPr>
        <a:xfrm>
          <a:off x="5562000" y="1188002"/>
          <a:ext cx="3582000" cy="1187998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8 тыс. рублей</a:t>
          </a:r>
        </a:p>
      </dsp:txBody>
      <dsp:txXfrm>
        <a:off x="5562000" y="1188002"/>
        <a:ext cx="3582000" cy="1187998"/>
      </dsp:txXfrm>
    </dsp:sp>
    <dsp:sp modelId="{D29812C8-9604-4520-8185-7F5B17C7B0C8}">
      <dsp:nvSpPr>
        <dsp:cNvPr id="0" name=""/>
        <dsp:cNvSpPr/>
      </dsp:nvSpPr>
      <dsp:spPr>
        <a:xfrm>
          <a:off x="5562000" y="2376001"/>
          <a:ext cx="3582000" cy="1187998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u="none" kern="1200" dirty="0"/>
            <a:t>13 170,2 тыс. рублей</a:t>
          </a:r>
          <a:endParaRPr lang="ru-RU" sz="1400" kern="1200" dirty="0"/>
        </a:p>
      </dsp:txBody>
      <dsp:txXfrm>
        <a:off x="5562000" y="2376001"/>
        <a:ext cx="3582000" cy="1187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308C5-4254-4E48-9C87-FE205C52C959}">
      <dsp:nvSpPr>
        <dsp:cNvPr id="0" name=""/>
        <dsp:cNvSpPr/>
      </dsp:nvSpPr>
      <dsp:spPr>
        <a:xfrm>
          <a:off x="215916" y="823"/>
          <a:ext cx="3633807" cy="1216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b="0" i="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 dirty="0"/>
            <a:t>В  сфере деятельности по опеке и попечительству </a:t>
          </a:r>
          <a:br>
            <a:rPr lang="ru-RU" sz="2100" b="0" i="0" kern="1200" dirty="0"/>
          </a:br>
          <a:r>
            <a:rPr lang="ru-RU" sz="2100" b="0" i="0" kern="1200" dirty="0"/>
            <a:t>1 123,3 </a:t>
          </a:r>
          <a:r>
            <a:rPr lang="ru-RU" sz="2100" b="0" i="0" kern="1200" dirty="0" err="1"/>
            <a:t>т.р</a:t>
          </a:r>
          <a:r>
            <a:rPr lang="ru-RU" sz="2100" b="0" i="0" kern="1200" dirty="0"/>
            <a:t>. (100%)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b="0" kern="1200" dirty="0"/>
        </a:p>
      </dsp:txBody>
      <dsp:txXfrm>
        <a:off x="251557" y="36464"/>
        <a:ext cx="3562525" cy="1145598"/>
      </dsp:txXfrm>
    </dsp:sp>
    <dsp:sp modelId="{0F057307-422E-4DBC-928A-5313C98F312C}">
      <dsp:nvSpPr>
        <dsp:cNvPr id="0" name=""/>
        <dsp:cNvSpPr/>
      </dsp:nvSpPr>
      <dsp:spPr>
        <a:xfrm rot="5400000">
          <a:off x="1969655" y="1280868"/>
          <a:ext cx="126328" cy="1263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3930E-33FD-4C52-99C1-DE8312E85460}">
      <dsp:nvSpPr>
        <dsp:cNvPr id="0" name=""/>
        <dsp:cNvSpPr/>
      </dsp:nvSpPr>
      <dsp:spPr>
        <a:xfrm>
          <a:off x="589068" y="1470360"/>
          <a:ext cx="2887503" cy="79268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003366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КДН 842,5 </a:t>
          </a:r>
          <a:r>
            <a:rPr lang="ru-RU" sz="2000" b="0" kern="1200" dirty="0" err="1">
              <a:solidFill>
                <a:srgbClr val="003366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т.р</a:t>
          </a:r>
          <a:r>
            <a:rPr lang="ru-RU" sz="2000" b="0" kern="1200" dirty="0">
              <a:solidFill>
                <a:srgbClr val="003366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. (100%)</a:t>
          </a:r>
        </a:p>
      </dsp:txBody>
      <dsp:txXfrm>
        <a:off x="612285" y="1493577"/>
        <a:ext cx="2841069" cy="746250"/>
      </dsp:txXfrm>
    </dsp:sp>
    <dsp:sp modelId="{4AB15570-1223-4E41-B16A-BE99ED0BBFD7}">
      <dsp:nvSpPr>
        <dsp:cNvPr id="0" name=""/>
        <dsp:cNvSpPr/>
      </dsp:nvSpPr>
      <dsp:spPr>
        <a:xfrm>
          <a:off x="4358603" y="823"/>
          <a:ext cx="4105828" cy="865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в сфере охраны труда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280,8 </a:t>
          </a:r>
          <a:r>
            <a:rPr lang="ru-RU" sz="2100" kern="1200" dirty="0" err="1"/>
            <a:t>т.р</a:t>
          </a:r>
          <a:r>
            <a:rPr lang="ru-RU" sz="2100" kern="1200" dirty="0"/>
            <a:t> (100%)</a:t>
          </a:r>
        </a:p>
      </dsp:txBody>
      <dsp:txXfrm>
        <a:off x="4383953" y="26173"/>
        <a:ext cx="4055128" cy="814829"/>
      </dsp:txXfrm>
    </dsp:sp>
    <dsp:sp modelId="{6FE72BFF-43A9-45CF-9ACD-9A24BEA2FE48}">
      <dsp:nvSpPr>
        <dsp:cNvPr id="0" name=""/>
        <dsp:cNvSpPr/>
      </dsp:nvSpPr>
      <dsp:spPr>
        <a:xfrm rot="5400000">
          <a:off x="6348353" y="929517"/>
          <a:ext cx="126328" cy="1263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39CE6-9E6D-496E-B018-F2DD54E0B56F}">
      <dsp:nvSpPr>
        <dsp:cNvPr id="0" name=""/>
        <dsp:cNvSpPr/>
      </dsp:nvSpPr>
      <dsp:spPr>
        <a:xfrm>
          <a:off x="4967765" y="1119009"/>
          <a:ext cx="2887503" cy="7218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в сфере адм. правонарушений 562,1т.р. (100%)</a:t>
          </a:r>
          <a:endParaRPr lang="ru-RU" sz="1700" b="0" kern="1200" dirty="0"/>
        </a:p>
      </dsp:txBody>
      <dsp:txXfrm>
        <a:off x="4988908" y="1140152"/>
        <a:ext cx="2845217" cy="679589"/>
      </dsp:txXfrm>
    </dsp:sp>
    <dsp:sp modelId="{0119E64F-7FBD-4A05-9BAA-61B63987362A}">
      <dsp:nvSpPr>
        <dsp:cNvPr id="0" name=""/>
        <dsp:cNvSpPr/>
      </dsp:nvSpPr>
      <dsp:spPr>
        <a:xfrm rot="5400000">
          <a:off x="6348353" y="1904049"/>
          <a:ext cx="126328" cy="1263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1D6B7-A299-4447-9D9D-C7200984263B}">
      <dsp:nvSpPr>
        <dsp:cNvPr id="0" name=""/>
        <dsp:cNvSpPr/>
      </dsp:nvSpPr>
      <dsp:spPr>
        <a:xfrm>
          <a:off x="4967765" y="2093541"/>
          <a:ext cx="2887503" cy="72187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установление регулируемых тарифов 26,1 </a:t>
          </a:r>
          <a:r>
            <a:rPr lang="ru-RU" sz="2000" b="0" kern="1200" dirty="0" err="1"/>
            <a:t>т.р</a:t>
          </a:r>
          <a:r>
            <a:rPr lang="ru-RU" sz="2000" b="0" kern="1200" dirty="0"/>
            <a:t>. (0,46%)</a:t>
          </a:r>
        </a:p>
      </dsp:txBody>
      <dsp:txXfrm>
        <a:off x="4988908" y="2114684"/>
        <a:ext cx="2845217" cy="679589"/>
      </dsp:txXfrm>
    </dsp:sp>
    <dsp:sp modelId="{268B4BDE-383C-498D-915D-8BDB4147D83D}">
      <dsp:nvSpPr>
        <dsp:cNvPr id="0" name=""/>
        <dsp:cNvSpPr/>
      </dsp:nvSpPr>
      <dsp:spPr>
        <a:xfrm rot="5400000">
          <a:off x="6348353" y="2878581"/>
          <a:ext cx="126328" cy="1263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4307A-F70F-407F-ACC1-4D5457B8489D}">
      <dsp:nvSpPr>
        <dsp:cNvPr id="0" name=""/>
        <dsp:cNvSpPr/>
      </dsp:nvSpPr>
      <dsp:spPr>
        <a:xfrm>
          <a:off x="4253974" y="3068074"/>
          <a:ext cx="4315085" cy="7218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Составление списков кандидатов в присяжные заседатели 4,3т.р. (100%)</a:t>
          </a:r>
        </a:p>
      </dsp:txBody>
      <dsp:txXfrm>
        <a:off x="4275117" y="3089217"/>
        <a:ext cx="4272799" cy="679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D0CC7-907C-453E-ADEA-4C8EF0A9A063}">
      <dsp:nvSpPr>
        <dsp:cNvPr id="0" name=""/>
        <dsp:cNvSpPr/>
      </dsp:nvSpPr>
      <dsp:spPr>
        <a:xfrm>
          <a:off x="0" y="0"/>
          <a:ext cx="8507288" cy="1121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- обеспечение деятельности </a:t>
          </a:r>
          <a:br>
            <a:rPr lang="ru-RU" sz="3100" kern="1200" dirty="0"/>
          </a:br>
          <a:r>
            <a:rPr lang="ru-RU" sz="3100" kern="1200" dirty="0"/>
            <a:t>МБУ «МФЦ ПГ и МУ»</a:t>
          </a:r>
        </a:p>
      </dsp:txBody>
      <dsp:txXfrm>
        <a:off x="1813653" y="0"/>
        <a:ext cx="6693634" cy="1121956"/>
      </dsp:txXfrm>
    </dsp:sp>
    <dsp:sp modelId="{C3737FD9-2750-4733-838F-71107020AF37}">
      <dsp:nvSpPr>
        <dsp:cNvPr id="0" name=""/>
        <dsp:cNvSpPr/>
      </dsp:nvSpPr>
      <dsp:spPr>
        <a:xfrm>
          <a:off x="112195" y="112195"/>
          <a:ext cx="1701457" cy="89756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44D155-BFFE-4291-A9A4-066F8D4A1042}">
      <dsp:nvSpPr>
        <dsp:cNvPr id="0" name=""/>
        <dsp:cNvSpPr/>
      </dsp:nvSpPr>
      <dsp:spPr>
        <a:xfrm>
          <a:off x="0" y="1234151"/>
          <a:ext cx="8507288" cy="1121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- членские взносы некоммерческим организациям</a:t>
          </a:r>
        </a:p>
      </dsp:txBody>
      <dsp:txXfrm>
        <a:off x="1813653" y="1234151"/>
        <a:ext cx="6693634" cy="1121956"/>
      </dsp:txXfrm>
    </dsp:sp>
    <dsp:sp modelId="{4FD0164B-4E7D-42B1-A75B-3A2CCF922AEC}">
      <dsp:nvSpPr>
        <dsp:cNvPr id="0" name=""/>
        <dsp:cNvSpPr/>
      </dsp:nvSpPr>
      <dsp:spPr>
        <a:xfrm>
          <a:off x="112195" y="1346347"/>
          <a:ext cx="1701457" cy="89756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442846-950B-4A4B-A8F3-6E6B968C405B}">
      <dsp:nvSpPr>
        <dsp:cNvPr id="0" name=""/>
        <dsp:cNvSpPr/>
      </dsp:nvSpPr>
      <dsp:spPr>
        <a:xfrm>
          <a:off x="0" y="2468303"/>
          <a:ext cx="8507288" cy="1121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- обеспечение деятельности комитета по имуществу</a:t>
          </a:r>
        </a:p>
      </dsp:txBody>
      <dsp:txXfrm>
        <a:off x="1813653" y="2468303"/>
        <a:ext cx="6693634" cy="1121956"/>
      </dsp:txXfrm>
    </dsp:sp>
    <dsp:sp modelId="{8DFD5F3C-0337-47D5-80CA-A1978B403FFC}">
      <dsp:nvSpPr>
        <dsp:cNvPr id="0" name=""/>
        <dsp:cNvSpPr/>
      </dsp:nvSpPr>
      <dsp:spPr>
        <a:xfrm>
          <a:off x="112195" y="2580499"/>
          <a:ext cx="1701457" cy="89756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E3E90B-68F7-4D6B-AF7C-CEFCD7F59C03}">
      <dsp:nvSpPr>
        <dsp:cNvPr id="0" name=""/>
        <dsp:cNvSpPr/>
      </dsp:nvSpPr>
      <dsp:spPr>
        <a:xfrm>
          <a:off x="0" y="3702455"/>
          <a:ext cx="8507288" cy="1121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- опубликование нормативно-правовых актов</a:t>
          </a:r>
        </a:p>
      </dsp:txBody>
      <dsp:txXfrm>
        <a:off x="1813653" y="3702455"/>
        <a:ext cx="6693634" cy="1121956"/>
      </dsp:txXfrm>
    </dsp:sp>
    <dsp:sp modelId="{1AD1E2EC-F2AE-417A-A580-A7251BF643CC}">
      <dsp:nvSpPr>
        <dsp:cNvPr id="0" name=""/>
        <dsp:cNvSpPr/>
      </dsp:nvSpPr>
      <dsp:spPr>
        <a:xfrm>
          <a:off x="112195" y="3814650"/>
          <a:ext cx="1701457" cy="89756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960A3-18B1-4E38-93DD-386BD16EDC3C}">
      <dsp:nvSpPr>
        <dsp:cNvPr id="0" name=""/>
        <dsp:cNvSpPr/>
      </dsp:nvSpPr>
      <dsp:spPr>
        <a:xfrm rot="5400000">
          <a:off x="-180390" y="150534"/>
          <a:ext cx="1425510" cy="113160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+mn-lt"/>
            </a:rPr>
            <a:t>12 935,0  </a:t>
          </a:r>
          <a:r>
            <a:rPr lang="ru-RU" sz="1400" b="1" kern="1200" dirty="0" err="1">
              <a:solidFill>
                <a:schemeClr val="bg2"/>
              </a:solidFill>
              <a:latin typeface="+mn-lt"/>
            </a:rPr>
            <a:t>т.р</a:t>
          </a:r>
          <a:endParaRPr lang="ru-RU" sz="1400" b="1" kern="1200" dirty="0">
            <a:solidFill>
              <a:schemeClr val="bg2"/>
            </a:solidFill>
            <a:latin typeface="+mn-lt"/>
          </a:endParaRPr>
        </a:p>
      </dsp:txBody>
      <dsp:txXfrm rot="-5400000">
        <a:off x="-33435" y="569379"/>
        <a:ext cx="1131600" cy="293910"/>
      </dsp:txXfrm>
    </dsp:sp>
    <dsp:sp modelId="{5900EEB6-8952-4ECE-B799-A3DB032BB20B}">
      <dsp:nvSpPr>
        <dsp:cNvPr id="0" name=""/>
        <dsp:cNvSpPr/>
      </dsp:nvSpPr>
      <dsp:spPr>
        <a:xfrm rot="5400000">
          <a:off x="4590018" y="-3558724"/>
          <a:ext cx="849751" cy="7967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chemeClr val="bg2"/>
              </a:solidFill>
              <a:latin typeface="+mn-lt"/>
            </a:rPr>
            <a:t>Транспорт 100%</a:t>
          </a:r>
        </a:p>
      </dsp:txBody>
      <dsp:txXfrm rot="-5400000">
        <a:off x="1031294" y="41481"/>
        <a:ext cx="7925720" cy="766789"/>
      </dsp:txXfrm>
    </dsp:sp>
    <dsp:sp modelId="{05B7C247-8155-4B89-BFD1-D9F257C3D544}">
      <dsp:nvSpPr>
        <dsp:cNvPr id="0" name=""/>
        <dsp:cNvSpPr/>
      </dsp:nvSpPr>
      <dsp:spPr>
        <a:xfrm rot="5400000">
          <a:off x="-189137" y="1440027"/>
          <a:ext cx="1425510" cy="1114107"/>
        </a:xfrm>
        <a:prstGeom prst="chevron">
          <a:avLst/>
        </a:prstGeom>
        <a:solidFill>
          <a:schemeClr val="accent1">
            <a:shade val="80000"/>
            <a:hueOff val="0"/>
            <a:satOff val="-25000"/>
            <a:lumOff val="13205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-25000"/>
              <a:lumOff val="132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+mn-lt"/>
            </a:rPr>
            <a:t>27 607,3 </a:t>
          </a:r>
          <a:r>
            <a:rPr lang="ru-RU" sz="1400" b="1" kern="1200" dirty="0" err="1">
              <a:solidFill>
                <a:schemeClr val="bg2"/>
              </a:solidFill>
              <a:latin typeface="+mn-lt"/>
            </a:rPr>
            <a:t>т.р</a:t>
          </a:r>
          <a:endParaRPr lang="ru-RU" sz="1400" b="1" kern="1200" dirty="0">
            <a:solidFill>
              <a:schemeClr val="bg2"/>
            </a:solidFill>
            <a:latin typeface="+mn-lt"/>
          </a:endParaRPr>
        </a:p>
      </dsp:txBody>
      <dsp:txXfrm rot="-5400000">
        <a:off x="-33435" y="1841380"/>
        <a:ext cx="1114107" cy="311403"/>
      </dsp:txXfrm>
    </dsp:sp>
    <dsp:sp modelId="{49C8004D-D051-4B25-88B7-99A6D2AD5254}">
      <dsp:nvSpPr>
        <dsp:cNvPr id="0" name=""/>
        <dsp:cNvSpPr/>
      </dsp:nvSpPr>
      <dsp:spPr>
        <a:xfrm rot="5400000">
          <a:off x="4542856" y="-2272273"/>
          <a:ext cx="926581" cy="79193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-25000"/>
              <a:lumOff val="132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chemeClr val="bg2"/>
              </a:solidFill>
              <a:latin typeface="+mn-lt"/>
            </a:rPr>
            <a:t>Дорожное хозяйство (дорожные фонды) 100,0% </a:t>
          </a:r>
        </a:p>
      </dsp:txBody>
      <dsp:txXfrm rot="-5400000">
        <a:off x="1046448" y="1269367"/>
        <a:ext cx="7874166" cy="836117"/>
      </dsp:txXfrm>
    </dsp:sp>
    <dsp:sp modelId="{FF35253B-E2B4-49EC-BCE9-12A3234718C6}">
      <dsp:nvSpPr>
        <dsp:cNvPr id="0" name=""/>
        <dsp:cNvSpPr/>
      </dsp:nvSpPr>
      <dsp:spPr>
        <a:xfrm rot="5400000">
          <a:off x="-247262" y="2778898"/>
          <a:ext cx="1425510" cy="997857"/>
        </a:xfrm>
        <a:prstGeom prst="chevron">
          <a:avLst/>
        </a:prstGeom>
        <a:solidFill>
          <a:schemeClr val="accent1">
            <a:shade val="80000"/>
            <a:hueOff val="0"/>
            <a:satOff val="-50001"/>
            <a:lumOff val="26409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-50001"/>
              <a:lumOff val="264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+mn-lt"/>
            </a:rPr>
            <a:t>640,2 </a:t>
          </a:r>
          <a:r>
            <a:rPr lang="ru-RU" sz="1400" b="1" kern="1200" dirty="0" err="1">
              <a:solidFill>
                <a:schemeClr val="bg2"/>
              </a:solidFill>
              <a:latin typeface="+mn-lt"/>
            </a:rPr>
            <a:t>т.р</a:t>
          </a:r>
          <a:endParaRPr lang="ru-RU" sz="1400" b="1" kern="1200" dirty="0">
            <a:solidFill>
              <a:schemeClr val="bg2"/>
            </a:solidFill>
            <a:latin typeface="+mn-lt"/>
          </a:endParaRPr>
        </a:p>
      </dsp:txBody>
      <dsp:txXfrm rot="-5400000">
        <a:off x="-33435" y="3064001"/>
        <a:ext cx="997857" cy="427653"/>
      </dsp:txXfrm>
    </dsp:sp>
    <dsp:sp modelId="{46C5C7FB-2D99-4240-9F6F-A783BE179596}">
      <dsp:nvSpPr>
        <dsp:cNvPr id="0" name=""/>
        <dsp:cNvSpPr/>
      </dsp:nvSpPr>
      <dsp:spPr>
        <a:xfrm rot="5400000">
          <a:off x="4484731" y="-955238"/>
          <a:ext cx="926581" cy="7967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-50001"/>
              <a:lumOff val="264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chemeClr val="bg2"/>
              </a:solidFill>
              <a:latin typeface="+mn-lt"/>
            </a:rPr>
            <a:t>Сельское хозяйство и рыболовство   99,4 %</a:t>
          </a:r>
        </a:p>
      </dsp:txBody>
      <dsp:txXfrm rot="-5400000">
        <a:off x="964421" y="2610304"/>
        <a:ext cx="7921969" cy="836117"/>
      </dsp:txXfrm>
    </dsp:sp>
    <dsp:sp modelId="{C41516C2-B20D-4E73-9AD9-3162A73DAA7C}">
      <dsp:nvSpPr>
        <dsp:cNvPr id="0" name=""/>
        <dsp:cNvSpPr/>
      </dsp:nvSpPr>
      <dsp:spPr>
        <a:xfrm rot="5400000">
          <a:off x="-247262" y="4059644"/>
          <a:ext cx="1425510" cy="997857"/>
        </a:xfrm>
        <a:prstGeom prst="chevron">
          <a:avLst/>
        </a:prstGeom>
        <a:solidFill>
          <a:schemeClr val="accent1">
            <a:shade val="80000"/>
            <a:hueOff val="0"/>
            <a:satOff val="-75001"/>
            <a:lumOff val="39614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-75001"/>
              <a:lumOff val="39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+mn-lt"/>
            </a:rPr>
            <a:t>3 551,7 </a:t>
          </a:r>
          <a:r>
            <a:rPr lang="ru-RU" sz="1400" b="1" kern="1200" dirty="0" err="1">
              <a:solidFill>
                <a:schemeClr val="bg2"/>
              </a:solidFill>
              <a:latin typeface="+mn-lt"/>
              <a:ea typeface="+mn-ea"/>
              <a:cs typeface="+mn-cs"/>
            </a:rPr>
            <a:t>т.р</a:t>
          </a:r>
          <a:endParaRPr lang="ru-RU" sz="1400" b="1" kern="1200" dirty="0">
            <a:solidFill>
              <a:schemeClr val="bg2"/>
            </a:solidFill>
            <a:latin typeface="+mn-lt"/>
            <a:ea typeface="+mn-ea"/>
            <a:cs typeface="+mn-cs"/>
          </a:endParaRPr>
        </a:p>
      </dsp:txBody>
      <dsp:txXfrm rot="-5400000">
        <a:off x="-33435" y="4344747"/>
        <a:ext cx="997857" cy="427653"/>
      </dsp:txXfrm>
    </dsp:sp>
    <dsp:sp modelId="{1A1B3976-F37F-4DE5-BB8E-1A989ED80AE2}">
      <dsp:nvSpPr>
        <dsp:cNvPr id="0" name=""/>
        <dsp:cNvSpPr/>
      </dsp:nvSpPr>
      <dsp:spPr>
        <a:xfrm rot="5400000">
          <a:off x="4484731" y="325508"/>
          <a:ext cx="926581" cy="7967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-75001"/>
              <a:lumOff val="39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chemeClr val="bg2"/>
              </a:solidFill>
              <a:latin typeface="+mn-lt"/>
            </a:rPr>
            <a:t>Другие вопросы в области национальной экономики  76,8%</a:t>
          </a:r>
          <a:endParaRPr lang="ru-RU" sz="1400" kern="1200" dirty="0">
            <a:solidFill>
              <a:schemeClr val="bg2"/>
            </a:solidFill>
            <a:latin typeface="+mn-lt"/>
          </a:endParaRPr>
        </a:p>
      </dsp:txBody>
      <dsp:txXfrm rot="-5400000">
        <a:off x="964421" y="3891050"/>
        <a:ext cx="7921969" cy="8361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44146-D4F5-4C01-BF42-D33EA1AF60F0}">
      <dsp:nvSpPr>
        <dsp:cNvPr id="0" name=""/>
        <dsp:cNvSpPr/>
      </dsp:nvSpPr>
      <dsp:spPr>
        <a:xfrm>
          <a:off x="-154963" y="0"/>
          <a:ext cx="4192240" cy="41922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5922B7-6F22-4D27-A231-215837DA00FD}">
      <dsp:nvSpPr>
        <dsp:cNvPr id="0" name=""/>
        <dsp:cNvSpPr/>
      </dsp:nvSpPr>
      <dsp:spPr>
        <a:xfrm>
          <a:off x="1933667" y="0"/>
          <a:ext cx="6400824" cy="4192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Оценка имущества, признание прав  регулирование отношений муниципальной собственности</a:t>
          </a:r>
        </a:p>
      </dsp:txBody>
      <dsp:txXfrm>
        <a:off x="1933667" y="0"/>
        <a:ext cx="3200412" cy="1257674"/>
      </dsp:txXfrm>
    </dsp:sp>
    <dsp:sp modelId="{DA651C05-65F1-4233-9EA8-E3874710B1B7}">
      <dsp:nvSpPr>
        <dsp:cNvPr id="0" name=""/>
        <dsp:cNvSpPr/>
      </dsp:nvSpPr>
      <dsp:spPr>
        <a:xfrm>
          <a:off x="578679" y="1257674"/>
          <a:ext cx="2724953" cy="27249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ABE6B4-EE50-41AE-B711-19F2946848E0}">
      <dsp:nvSpPr>
        <dsp:cNvPr id="0" name=""/>
        <dsp:cNvSpPr/>
      </dsp:nvSpPr>
      <dsp:spPr>
        <a:xfrm>
          <a:off x="1941156" y="1274133"/>
          <a:ext cx="6400824" cy="26920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Мероприятия по землеустройству и землепользованию</a:t>
          </a:r>
        </a:p>
      </dsp:txBody>
      <dsp:txXfrm>
        <a:off x="1941156" y="1274133"/>
        <a:ext cx="3200412" cy="1242477"/>
      </dsp:txXfrm>
    </dsp:sp>
    <dsp:sp modelId="{92C79117-14F6-419F-A099-0D1BF13B1E57}">
      <dsp:nvSpPr>
        <dsp:cNvPr id="0" name=""/>
        <dsp:cNvSpPr/>
      </dsp:nvSpPr>
      <dsp:spPr>
        <a:xfrm>
          <a:off x="1312320" y="2515345"/>
          <a:ext cx="1257670" cy="12576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4F460-E46C-4BB3-A068-8BAA7A8F52DA}">
      <dsp:nvSpPr>
        <dsp:cNvPr id="0" name=""/>
        <dsp:cNvSpPr/>
      </dsp:nvSpPr>
      <dsp:spPr>
        <a:xfrm>
          <a:off x="1941156" y="2337372"/>
          <a:ext cx="6400824" cy="16136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Эксплуатация и содержание имущества, находящегося в муниципальной собственности</a:t>
          </a:r>
        </a:p>
      </dsp:txBody>
      <dsp:txXfrm>
        <a:off x="1941156" y="2337372"/>
        <a:ext cx="3200412" cy="1613616"/>
      </dsp:txXfrm>
    </dsp:sp>
    <dsp:sp modelId="{E0D18E0C-4D03-45A2-86FE-C906560A24BD}">
      <dsp:nvSpPr>
        <dsp:cNvPr id="0" name=""/>
        <dsp:cNvSpPr/>
      </dsp:nvSpPr>
      <dsp:spPr>
        <a:xfrm>
          <a:off x="5008478" y="0"/>
          <a:ext cx="3466590" cy="125767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95,7 тыс. руб.</a:t>
          </a:r>
        </a:p>
      </dsp:txBody>
      <dsp:txXfrm>
        <a:off x="5008478" y="0"/>
        <a:ext cx="3466590" cy="1257674"/>
      </dsp:txXfrm>
    </dsp:sp>
    <dsp:sp modelId="{0FECE76B-E9E1-464F-83DB-E6951F7E1FE0}">
      <dsp:nvSpPr>
        <dsp:cNvPr id="0" name=""/>
        <dsp:cNvSpPr/>
      </dsp:nvSpPr>
      <dsp:spPr>
        <a:xfrm>
          <a:off x="4897280" y="1257674"/>
          <a:ext cx="3688986" cy="125767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640,3 тыс. руб.</a:t>
          </a:r>
        </a:p>
      </dsp:txBody>
      <dsp:txXfrm>
        <a:off x="4897280" y="1257674"/>
        <a:ext cx="3688986" cy="1257670"/>
      </dsp:txXfrm>
    </dsp:sp>
    <dsp:sp modelId="{01D28C38-D4E0-4B63-8FDB-0DFB15B5F7B6}">
      <dsp:nvSpPr>
        <dsp:cNvPr id="0" name=""/>
        <dsp:cNvSpPr/>
      </dsp:nvSpPr>
      <dsp:spPr>
        <a:xfrm>
          <a:off x="4831640" y="2515345"/>
          <a:ext cx="3820267" cy="125767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2 815,7 тыс. руб.</a:t>
          </a:r>
        </a:p>
      </dsp:txBody>
      <dsp:txXfrm>
        <a:off x="4831640" y="2515345"/>
        <a:ext cx="3820267" cy="12576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39946-E46A-41EB-B6CC-E5D17241160D}">
      <dsp:nvSpPr>
        <dsp:cNvPr id="0" name=""/>
        <dsp:cNvSpPr/>
      </dsp:nvSpPr>
      <dsp:spPr>
        <a:xfrm>
          <a:off x="0" y="0"/>
          <a:ext cx="8634733" cy="1681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Организация и содержание  мест захоронения твердых бытовых отходов</a:t>
          </a:r>
        </a:p>
      </dsp:txBody>
      <dsp:txXfrm>
        <a:off x="1895052" y="0"/>
        <a:ext cx="6739680" cy="1681063"/>
      </dsp:txXfrm>
    </dsp:sp>
    <dsp:sp modelId="{D132EB2C-5ED7-45E1-9C41-3F848CA3224F}">
      <dsp:nvSpPr>
        <dsp:cNvPr id="0" name=""/>
        <dsp:cNvSpPr/>
      </dsp:nvSpPr>
      <dsp:spPr>
        <a:xfrm>
          <a:off x="168106" y="168106"/>
          <a:ext cx="1726946" cy="134485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47142-F09A-471C-BEEF-C5D818A81442}">
      <dsp:nvSpPr>
        <dsp:cNvPr id="0" name=""/>
        <dsp:cNvSpPr/>
      </dsp:nvSpPr>
      <dsp:spPr>
        <a:xfrm>
          <a:off x="0" y="1849170"/>
          <a:ext cx="8634733" cy="1681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Охрана окружающей среды, воспроизводство и использование природных ресурсов Брянской области</a:t>
          </a:r>
        </a:p>
      </dsp:txBody>
      <dsp:txXfrm>
        <a:off x="1895052" y="1849170"/>
        <a:ext cx="6739680" cy="1681063"/>
      </dsp:txXfrm>
    </dsp:sp>
    <dsp:sp modelId="{567DBC68-2B81-4DDA-A706-D4E7A4B82AA8}">
      <dsp:nvSpPr>
        <dsp:cNvPr id="0" name=""/>
        <dsp:cNvSpPr/>
      </dsp:nvSpPr>
      <dsp:spPr>
        <a:xfrm>
          <a:off x="168106" y="2017276"/>
          <a:ext cx="1726946" cy="134485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03659-577D-49D7-A8D6-4273E28AE8EF}">
      <dsp:nvSpPr>
        <dsp:cNvPr id="0" name=""/>
        <dsp:cNvSpPr/>
      </dsp:nvSpPr>
      <dsp:spPr>
        <a:xfrm>
          <a:off x="0" y="1489582"/>
          <a:ext cx="856895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333248" rIns="665046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78 585,5 </a:t>
          </a:r>
          <a:r>
            <a:rPr lang="ru-RU" sz="2000" kern="1200" dirty="0" err="1"/>
            <a:t>т.р</a:t>
          </a:r>
          <a:endParaRPr lang="ru-RU" sz="2000" kern="1200" dirty="0"/>
        </a:p>
      </dsp:txBody>
      <dsp:txXfrm>
        <a:off x="0" y="1489582"/>
        <a:ext cx="8568952" cy="756000"/>
      </dsp:txXfrm>
    </dsp:sp>
    <dsp:sp modelId="{48EF9550-FB8A-4D25-A2FE-0B78074DCFA8}">
      <dsp:nvSpPr>
        <dsp:cNvPr id="0" name=""/>
        <dsp:cNvSpPr/>
      </dsp:nvSpPr>
      <dsp:spPr>
        <a:xfrm>
          <a:off x="2576543" y="985107"/>
          <a:ext cx="5992408" cy="1512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Субсидии ДОУ на выполнение муниципального задания (ОБ)</a:t>
          </a:r>
        </a:p>
      </dsp:txBody>
      <dsp:txXfrm>
        <a:off x="2650398" y="1058962"/>
        <a:ext cx="5844698" cy="1365215"/>
      </dsp:txXfrm>
    </dsp:sp>
    <dsp:sp modelId="{82B3DB83-F0DD-4E86-BDEF-4836B204F584}">
      <dsp:nvSpPr>
        <dsp:cNvPr id="0" name=""/>
        <dsp:cNvSpPr/>
      </dsp:nvSpPr>
      <dsp:spPr>
        <a:xfrm>
          <a:off x="0" y="2944373"/>
          <a:ext cx="856895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333248" rIns="665046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17 505,8 </a:t>
          </a:r>
          <a:r>
            <a:rPr lang="ru-RU" sz="2000" kern="1200" dirty="0" err="1"/>
            <a:t>т.р</a:t>
          </a:r>
          <a:r>
            <a:rPr lang="ru-RU" sz="2000" kern="1200" dirty="0"/>
            <a:t>.</a:t>
          </a:r>
        </a:p>
      </dsp:txBody>
      <dsp:txXfrm>
        <a:off x="0" y="2944373"/>
        <a:ext cx="8568952" cy="756000"/>
      </dsp:txXfrm>
    </dsp:sp>
    <dsp:sp modelId="{7BC7FEA1-84F9-4839-A0D7-3629F3436012}">
      <dsp:nvSpPr>
        <dsp:cNvPr id="0" name=""/>
        <dsp:cNvSpPr/>
      </dsp:nvSpPr>
      <dsp:spPr>
        <a:xfrm>
          <a:off x="2568149" y="2645438"/>
          <a:ext cx="5992408" cy="1437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Субсидии ДОУ на выполнение муниципального задания (МБ)</a:t>
          </a:r>
        </a:p>
      </dsp:txBody>
      <dsp:txXfrm>
        <a:off x="2638319" y="2715608"/>
        <a:ext cx="5852068" cy="12971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37920-442C-4E26-8C6B-821E78C6B55D}">
      <dsp:nvSpPr>
        <dsp:cNvPr id="0" name=""/>
        <dsp:cNvSpPr/>
      </dsp:nvSpPr>
      <dsp:spPr>
        <a:xfrm>
          <a:off x="0" y="0"/>
          <a:ext cx="9001156" cy="2180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*Субсидии на выполнение МЗ общеобразовательным учреждениям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 (за счет средств ОБ) 202 350,2 </a:t>
          </a:r>
          <a:r>
            <a:rPr lang="ru-RU" sz="2400" b="0" kern="1200" dirty="0" err="1">
              <a:solidFill>
                <a:schemeClr val="tx1"/>
              </a:solidFill>
            </a:rPr>
            <a:t>тыс.руб</a:t>
          </a:r>
          <a:r>
            <a:rPr lang="ru-RU" sz="2400" b="0" kern="1200" dirty="0">
              <a:solidFill>
                <a:schemeClr val="tx1"/>
              </a:solidFill>
            </a:rPr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chemeClr val="bg2">
                <a:lumMod val="75000"/>
              </a:schemeClr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991313" y="0"/>
        <a:ext cx="7009842" cy="2180731"/>
      </dsp:txXfrm>
    </dsp:sp>
    <dsp:sp modelId="{9CB98CBD-DA42-42AC-B9CA-443155468741}">
      <dsp:nvSpPr>
        <dsp:cNvPr id="0" name=""/>
        <dsp:cNvSpPr/>
      </dsp:nvSpPr>
      <dsp:spPr>
        <a:xfrm>
          <a:off x="191082" y="109026"/>
          <a:ext cx="1800231" cy="19626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020FCA-DD4E-4B7A-8E21-EBF4622268CC}">
      <dsp:nvSpPr>
        <dsp:cNvPr id="0" name=""/>
        <dsp:cNvSpPr/>
      </dsp:nvSpPr>
      <dsp:spPr>
        <a:xfrm>
          <a:off x="0" y="2375453"/>
          <a:ext cx="9001156" cy="1910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*Субсидии на выполнение МЗ общеобразовательным учреждениям  (за счет средств МБ) 49 590,3 </a:t>
          </a:r>
          <a:r>
            <a:rPr lang="ru-RU" sz="2400" b="0" kern="1200" dirty="0" err="1">
              <a:solidFill>
                <a:schemeClr val="tx1"/>
              </a:solidFill>
            </a:rPr>
            <a:t>тыс.руб</a:t>
          </a:r>
          <a:r>
            <a:rPr lang="ru-RU" sz="2400" b="0" kern="1200" dirty="0">
              <a:solidFill>
                <a:schemeClr val="tx1"/>
              </a:solidFill>
            </a:rPr>
            <a:t>.</a:t>
          </a:r>
        </a:p>
      </dsp:txBody>
      <dsp:txXfrm>
        <a:off x="1991313" y="2375453"/>
        <a:ext cx="7009842" cy="1910826"/>
      </dsp:txXfrm>
    </dsp:sp>
    <dsp:sp modelId="{342C66D4-1476-4CA1-8403-3D0E58F67433}">
      <dsp:nvSpPr>
        <dsp:cNvPr id="0" name=""/>
        <dsp:cNvSpPr/>
      </dsp:nvSpPr>
      <dsp:spPr>
        <a:xfrm>
          <a:off x="191082" y="2428894"/>
          <a:ext cx="1800231" cy="17966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7102-B3E3-4AB8-B636-ED28B3F7EBD1}">
      <dsp:nvSpPr>
        <dsp:cNvPr id="0" name=""/>
        <dsp:cNvSpPr/>
      </dsp:nvSpPr>
      <dsp:spPr>
        <a:xfrm>
          <a:off x="0" y="0"/>
          <a:ext cx="9001156" cy="1956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Организация бесплатного горячего  питания обучающихся , получающих начальное общее образование 10 930,8 </a:t>
          </a:r>
          <a:r>
            <a:rPr lang="ru-RU" sz="2200" b="1" kern="1200" dirty="0" err="1">
              <a:solidFill>
                <a:schemeClr val="tx1"/>
              </a:solidFill>
            </a:rPr>
            <a:t>тыс.руб</a:t>
          </a:r>
          <a:r>
            <a:rPr lang="ru-RU" sz="2200" b="1" kern="1200" dirty="0">
              <a:solidFill>
                <a:schemeClr val="tx1"/>
              </a:solidFill>
            </a:rPr>
            <a:t>.</a:t>
          </a:r>
          <a:r>
            <a:rPr lang="ru-RU" sz="2200" b="0" kern="1200" dirty="0">
              <a:solidFill>
                <a:schemeClr val="tx1"/>
              </a:solidFill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1930336" y="0"/>
        <a:ext cx="7070819" cy="1956890"/>
      </dsp:txXfrm>
    </dsp:sp>
    <dsp:sp modelId="{32F977C9-6AD5-4888-A8EE-9AFB6FFCCD4D}">
      <dsp:nvSpPr>
        <dsp:cNvPr id="0" name=""/>
        <dsp:cNvSpPr/>
      </dsp:nvSpPr>
      <dsp:spPr>
        <a:xfrm>
          <a:off x="13432" y="141304"/>
          <a:ext cx="1914545" cy="17051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51FC-E136-461C-B896-C325BD3EE2D5}">
      <dsp:nvSpPr>
        <dsp:cNvPr id="0" name=""/>
        <dsp:cNvSpPr/>
      </dsp:nvSpPr>
      <dsp:spPr>
        <a:xfrm>
          <a:off x="0" y="2087594"/>
          <a:ext cx="9001156" cy="1695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Приведение мероприятий по обеспечению деятельности советников директора по воспитанию и взаимодействию с детскими общественными объединениями 2 353 1 </a:t>
          </a:r>
          <a:r>
            <a:rPr lang="ru-RU" sz="2200" b="1" kern="1200" dirty="0" err="1">
              <a:solidFill>
                <a:schemeClr val="tx1"/>
              </a:solidFill>
            </a:rPr>
            <a:t>тыс.руб</a:t>
          </a:r>
          <a:r>
            <a:rPr lang="ru-RU" sz="2200" b="1" kern="1200" dirty="0">
              <a:solidFill>
                <a:schemeClr val="tx1"/>
              </a:solidFill>
            </a:rPr>
            <a:t>.</a:t>
          </a:r>
        </a:p>
      </dsp:txBody>
      <dsp:txXfrm>
        <a:off x="1930336" y="2087594"/>
        <a:ext cx="7070819" cy="1695014"/>
      </dsp:txXfrm>
    </dsp:sp>
    <dsp:sp modelId="{3F0F2917-2D37-46C3-8CBE-103BB0035400}">
      <dsp:nvSpPr>
        <dsp:cNvPr id="0" name=""/>
        <dsp:cNvSpPr/>
      </dsp:nvSpPr>
      <dsp:spPr>
        <a:xfrm>
          <a:off x="34090" y="2286213"/>
          <a:ext cx="1963890" cy="12589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20F95-93BA-4D91-88C9-EBE3E60A9FA2}">
      <dsp:nvSpPr>
        <dsp:cNvPr id="0" name=""/>
        <dsp:cNvSpPr/>
      </dsp:nvSpPr>
      <dsp:spPr>
        <a:xfrm>
          <a:off x="0" y="3913349"/>
          <a:ext cx="9001156" cy="1301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>
              <a:solidFill>
                <a:schemeClr val="tx1"/>
              </a:solidFill>
            </a:rPr>
            <a:t>Реализация мероприятий по модернизации школьных систем образования  22 383,5 </a:t>
          </a:r>
          <a:r>
            <a:rPr lang="ru-RU" sz="2200" b="1" i="0" kern="1200" dirty="0" err="1">
              <a:solidFill>
                <a:schemeClr val="tx1"/>
              </a:solidFill>
            </a:rPr>
            <a:t>тыс.руб</a:t>
          </a:r>
          <a:r>
            <a:rPr lang="ru-RU" sz="2200" b="1" i="0" kern="1200" dirty="0">
              <a:solidFill>
                <a:schemeClr val="tx1"/>
              </a:solidFill>
            </a:rPr>
            <a:t>.</a:t>
          </a:r>
        </a:p>
      </dsp:txBody>
      <dsp:txXfrm>
        <a:off x="1930336" y="3913349"/>
        <a:ext cx="7070819" cy="1301054"/>
      </dsp:txXfrm>
    </dsp:sp>
    <dsp:sp modelId="{1C98845F-DCA9-4CA8-A414-EB2A48D30A10}">
      <dsp:nvSpPr>
        <dsp:cNvPr id="0" name=""/>
        <dsp:cNvSpPr/>
      </dsp:nvSpPr>
      <dsp:spPr>
        <a:xfrm>
          <a:off x="34099" y="3957174"/>
          <a:ext cx="1992243" cy="1210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981" cy="497120"/>
          </a:xfrm>
          <a:prstGeom prst="rect">
            <a:avLst/>
          </a:prstGeom>
        </p:spPr>
        <p:txBody>
          <a:bodyPr vert="horz" lIns="90426" tIns="45215" rIns="90426" bIns="45215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715" y="0"/>
            <a:ext cx="2945981" cy="497120"/>
          </a:xfrm>
          <a:prstGeom prst="rect">
            <a:avLst/>
          </a:prstGeom>
        </p:spPr>
        <p:txBody>
          <a:bodyPr vert="horz" lIns="90426" tIns="45215" rIns="90426" bIns="45215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3026957-387A-46ED-A460-C3A917E8A936}" type="datetimeFigureOut">
              <a:rPr lang="ru-RU"/>
              <a:pPr>
                <a:defRPr/>
              </a:pPr>
              <a:t>15.07.2024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6" tIns="45215" rIns="90426" bIns="452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4" y="4716345"/>
            <a:ext cx="5439097" cy="4469361"/>
          </a:xfrm>
          <a:prstGeom prst="rect">
            <a:avLst/>
          </a:prstGeom>
        </p:spPr>
        <p:txBody>
          <a:bodyPr vert="horz" lIns="90426" tIns="45215" rIns="90426" bIns="45215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121"/>
            <a:ext cx="2945981" cy="497120"/>
          </a:xfrm>
          <a:prstGeom prst="rect">
            <a:avLst/>
          </a:prstGeom>
        </p:spPr>
        <p:txBody>
          <a:bodyPr vert="horz" lIns="90426" tIns="45215" rIns="90426" bIns="45215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715" y="9431121"/>
            <a:ext cx="2945981" cy="497120"/>
          </a:xfrm>
          <a:prstGeom prst="rect">
            <a:avLst/>
          </a:prstGeom>
        </p:spPr>
        <p:txBody>
          <a:bodyPr vert="horz" lIns="90426" tIns="45215" rIns="90426" bIns="45215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1E505BC-BD90-47F8-9AFF-E88C2522A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7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2796C-042F-47F5-9ED4-04789965AF1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505BC-BD90-47F8-9AFF-E88C2522AB5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92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505BC-BD90-47F8-9AFF-E88C2522AB5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6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505BC-BD90-47F8-9AFF-E88C2522AB5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5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505BC-BD90-47F8-9AFF-E88C2522AB5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39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505BC-BD90-47F8-9AFF-E88C2522AB5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16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505BC-BD90-47F8-9AFF-E88C2522AB5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57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505BC-BD90-47F8-9AFF-E88C2522AB5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5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132C0B-29E4-4BF2-9DDC-15C81F2BEB4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505BC-BD90-47F8-9AFF-E88C2522AB5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5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4F5CB3-8E32-4998-98A1-E9BD6B665AD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505BC-BD90-47F8-9AFF-E88C2522AB5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0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C680C2-ADC3-41EE-8742-2121C7C3B00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505BC-BD90-47F8-9AFF-E88C2522AB5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17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B9510-1647-4A5F-A057-2D832A80EB0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CB7F96-4FF5-408A-B4EF-7B514AE149E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AE4A2-BC1B-4D42-AC54-64F0355B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523E9-811D-411E-84C3-CE991B404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EEBF-61EE-482F-BFAE-EB06C2D34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DAE48-25A8-442A-A111-5C1B8F050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46647-148F-4892-8596-3F9FF2A8B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627E-08D8-4318-AD9B-E3AE5C252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BB84-0685-4D45-BFEA-04A7EB6D9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58766-18C4-4F90-81EF-AB7D7828F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83E72-8537-4519-964D-C11D9891C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E289-7D70-4B41-8E87-D67ED6903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D983-C8D0-4B57-8AD4-BF58273C9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5FBBC-AFEE-453B-BCDD-3342A5356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3825B-93DC-465A-9BC0-ED92D7E08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4ED8A-7B27-4038-A091-40935F827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87283C-B561-448F-B554-FDC4014CC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4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96944" cy="6120680"/>
          </a:xfrm>
        </p:spPr>
        <p:txBody>
          <a:bodyPr/>
          <a:lstStyle/>
          <a:p>
            <a:pPr>
              <a:defRPr/>
            </a:pPr>
            <a:r>
              <a:rPr lang="ru-RU" dirty="0"/>
              <a:t>Бюджет для граждан на основании решения Погарского районного Совета народных депутатов об исполнении бюджета Погарского муниципального района Брянской области за </a:t>
            </a:r>
            <a:r>
              <a:rPr lang="en-US" dirty="0"/>
              <a:t>2023</a:t>
            </a:r>
            <a:r>
              <a:rPr lang="ru-RU" dirty="0"/>
              <a:t> год 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1" y="9625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«Другие общегосударственные вопросы» </a:t>
            </a:r>
            <a:br>
              <a:rPr lang="ru-RU" sz="2600" dirty="0">
                <a:latin typeface="+mj-lt"/>
              </a:rPr>
            </a:br>
            <a:r>
              <a:rPr lang="en-US" sz="2600" dirty="0">
                <a:latin typeface="+mj-lt"/>
              </a:rPr>
              <a:t>7 507,8</a:t>
            </a:r>
            <a:r>
              <a:rPr lang="ru-RU" sz="260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600" dirty="0" err="1">
                <a:solidFill>
                  <a:schemeClr val="tx2"/>
                </a:solidFill>
                <a:latin typeface="+mj-lt"/>
              </a:rPr>
              <a:t>т.р</a:t>
            </a:r>
            <a:r>
              <a:rPr lang="ru-RU" sz="2600" dirty="0">
                <a:solidFill>
                  <a:schemeClr val="tx2"/>
                </a:solidFill>
                <a:latin typeface="+mj-lt"/>
              </a:rPr>
              <a:t>.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(9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4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9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%)</a:t>
            </a:r>
            <a:endParaRPr lang="ru-RU" sz="2600" dirty="0">
              <a:latin typeface="+mj-lt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042035"/>
              </p:ext>
            </p:extLst>
          </p:nvPr>
        </p:nvGraphicFramePr>
        <p:xfrm>
          <a:off x="318356" y="1484784"/>
          <a:ext cx="8507288" cy="482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1834976"/>
            <a:ext cx="1511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3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944,1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т.р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563" y="3064351"/>
            <a:ext cx="1574289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84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т.р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530" y="4284837"/>
            <a:ext cx="1592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3 329,7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т.р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76" y="5549922"/>
            <a:ext cx="159226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150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т.р</a:t>
            </a:r>
            <a:endParaRPr lang="ru-RU" sz="19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1127026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Раздел </a:t>
            </a:r>
            <a:r>
              <a:rPr lang="ru-RU" sz="2400" b="1" dirty="0">
                <a:solidFill>
                  <a:schemeClr val="tx1"/>
                </a:solidFill>
              </a:rPr>
              <a:t>02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«Национальная оборона»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85593"/>
              </p:ext>
            </p:extLst>
          </p:nvPr>
        </p:nvGraphicFramePr>
        <p:xfrm>
          <a:off x="285720" y="4655408"/>
          <a:ext cx="857255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Субвенция на осуществление первичного воинского учета на территориях, где отсутствуют военные комиссариаты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1 551,8 тыс. руб.</a:t>
                      </a:r>
                    </a:p>
                    <a:p>
                      <a:pPr algn="ctr"/>
                      <a:r>
                        <a:rPr lang="ru-RU" sz="1800" dirty="0"/>
                        <a:t>ФБ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325" name="Рисунок 21" descr="th_zagrujennoe_(1)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196752"/>
            <a:ext cx="6048672" cy="338437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8747" y="1"/>
            <a:ext cx="5915252" cy="2060847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Раздел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03</a:t>
            </a:r>
            <a:br>
              <a:rPr lang="ru-RU" sz="26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«Национальная безопасность и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правоохранительная деятельность» </a:t>
            </a:r>
            <a:br>
              <a:rPr lang="en-US" sz="26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600" dirty="0">
                <a:solidFill>
                  <a:schemeClr val="tx1">
                    <a:lumMod val="95000"/>
                  </a:schemeClr>
                </a:solidFill>
              </a:rPr>
              <a:t>4 105,9</a:t>
            </a:r>
            <a:r>
              <a:rPr lang="en-US" sz="2600" dirty="0"/>
              <a:t> </a:t>
            </a:r>
            <a:r>
              <a:rPr lang="ru-RU" sz="2600" dirty="0"/>
              <a:t>тыс. руб.</a:t>
            </a:r>
            <a:r>
              <a:rPr lang="en-US" sz="2600" dirty="0"/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 (94,4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%)</a:t>
            </a:r>
          </a:p>
        </p:txBody>
      </p:sp>
      <p:pic>
        <p:nvPicPr>
          <p:cNvPr id="14339" name="Picture 2" descr="C:\Users\IgnatovskayaTA\Desktop\a3d7e218293c4197dc2994dcb46fe0e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89186"/>
            <a:ext cx="2977922" cy="1871662"/>
          </a:xfr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1385136" y="2996952"/>
            <a:ext cx="1679946" cy="2293893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 bwMode="auto">
          <a:xfrm>
            <a:off x="3707904" y="3714995"/>
            <a:ext cx="2016224" cy="551190"/>
          </a:xfrm>
          <a:custGeom>
            <a:avLst/>
            <a:gdLst>
              <a:gd name="connsiteX0" fmla="*/ 0 w 294544"/>
              <a:gd name="connsiteY0" fmla="*/ 73486 h 367429"/>
              <a:gd name="connsiteX1" fmla="*/ 147272 w 294544"/>
              <a:gd name="connsiteY1" fmla="*/ 73486 h 367429"/>
              <a:gd name="connsiteX2" fmla="*/ 147272 w 294544"/>
              <a:gd name="connsiteY2" fmla="*/ 0 h 367429"/>
              <a:gd name="connsiteX3" fmla="*/ 294544 w 294544"/>
              <a:gd name="connsiteY3" fmla="*/ 183715 h 367429"/>
              <a:gd name="connsiteX4" fmla="*/ 147272 w 294544"/>
              <a:gd name="connsiteY4" fmla="*/ 367429 h 367429"/>
              <a:gd name="connsiteX5" fmla="*/ 147272 w 294544"/>
              <a:gd name="connsiteY5" fmla="*/ 293943 h 367429"/>
              <a:gd name="connsiteX6" fmla="*/ 0 w 294544"/>
              <a:gd name="connsiteY6" fmla="*/ 293943 h 367429"/>
              <a:gd name="connsiteX7" fmla="*/ 0 w 294544"/>
              <a:gd name="connsiteY7" fmla="*/ 73486 h 3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544" h="367429">
                <a:moveTo>
                  <a:pt x="0" y="73486"/>
                </a:moveTo>
                <a:lnTo>
                  <a:pt x="147272" y="73486"/>
                </a:lnTo>
                <a:lnTo>
                  <a:pt x="147272" y="0"/>
                </a:lnTo>
                <a:lnTo>
                  <a:pt x="294544" y="183715"/>
                </a:lnTo>
                <a:lnTo>
                  <a:pt x="147272" y="367429"/>
                </a:lnTo>
                <a:lnTo>
                  <a:pt x="147272" y="293943"/>
                </a:lnTo>
                <a:lnTo>
                  <a:pt x="0" y="293943"/>
                </a:lnTo>
                <a:lnTo>
                  <a:pt x="0" y="73486"/>
                </a:ln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73486" rIns="88363" bIns="73486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201373" y="2996952"/>
            <a:ext cx="1553275" cy="2293893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344" name="TextBox 21"/>
          <p:cNvSpPr txBox="1">
            <a:spLocks noChangeArrowheads="1"/>
          </p:cNvSpPr>
          <p:nvPr/>
        </p:nvSpPr>
        <p:spPr bwMode="auto">
          <a:xfrm>
            <a:off x="1639379" y="3681248"/>
            <a:ext cx="1352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Обеспечение деятельности ЕДДС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4 032,9 </a:t>
            </a:r>
            <a:r>
              <a:rPr lang="ru-RU" sz="1400" dirty="0" err="1">
                <a:solidFill>
                  <a:srgbClr val="002060"/>
                </a:solidFill>
              </a:rPr>
              <a:t>т.р</a:t>
            </a:r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 (МБ)</a:t>
            </a:r>
          </a:p>
        </p:txBody>
      </p:sp>
      <p:sp>
        <p:nvSpPr>
          <p:cNvPr id="14346" name="TextBox 23"/>
          <p:cNvSpPr txBox="1">
            <a:spLocks noChangeArrowheads="1"/>
          </p:cNvSpPr>
          <p:nvPr/>
        </p:nvSpPr>
        <p:spPr bwMode="auto">
          <a:xfrm>
            <a:off x="6347602" y="3990590"/>
            <a:ext cx="143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Резервный фонд 73 </a:t>
            </a:r>
            <a:r>
              <a:rPr lang="ru-RU" sz="1400" dirty="0" err="1">
                <a:solidFill>
                  <a:srgbClr val="002060"/>
                </a:solidFill>
              </a:rPr>
              <a:t>т.р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Раздел </a:t>
            </a:r>
            <a:r>
              <a:rPr lang="ru-RU" sz="2400" b="1" dirty="0">
                <a:solidFill>
                  <a:schemeClr val="tx1"/>
                </a:solidFill>
              </a:rPr>
              <a:t>04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«Национальная экономика» 44 734,2 тыс. руб</a:t>
            </a:r>
            <a:r>
              <a:rPr lang="ru-RU" sz="2600" dirty="0"/>
              <a:t>. 97,6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%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868599"/>
              </p:ext>
            </p:extLst>
          </p:nvPr>
        </p:nvGraphicFramePr>
        <p:xfrm>
          <a:off x="71437" y="1340768"/>
          <a:ext cx="8965059" cy="527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292725" cy="2105024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Подраздел</a:t>
            </a:r>
            <a:r>
              <a:rPr lang="ru-RU" sz="2400" b="1" dirty="0">
                <a:solidFill>
                  <a:schemeClr val="tx1"/>
                </a:solidFill>
              </a:rPr>
              <a:t> 0408</a:t>
            </a:r>
            <a:br>
              <a:rPr lang="ru-RU" sz="3600" dirty="0"/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«ТРАНСПОРТ»</a:t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12 935,0 </a:t>
            </a:r>
            <a:r>
              <a:rPr lang="ru-RU" sz="2600" dirty="0"/>
              <a:t>тыс. руб.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(100%)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101228"/>
              </p:ext>
            </p:extLst>
          </p:nvPr>
        </p:nvGraphicFramePr>
        <p:xfrm>
          <a:off x="0" y="2780928"/>
          <a:ext cx="9144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НАПРАВЛЕНИЯ:</a:t>
                      </a: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Факт (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</a:rPr>
                        <a:t>т.р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26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Компенсация транспортным организациям части потерь в доходах и возмещение затрат , возникающих в результате регулирования тарифов на перевозку пассажиров пассажирским транспортом по муниципальным маршрутам регулярных перевозок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12 935,0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05" name="AutoShape 33" descr="C:\Users\ignatovskaya\Desktop\scale_1200.webp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AutoShape 35" descr="C:\Users\ignatovskaya\Desktop\scale_1200.webp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AutoShape 37" descr="C:\Users\ignatovskaya\Desktop\scale_1200.webp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408" name="Picture 40" descr="https://avatars.mds.yandex.net/get-zen_doc/1588093/pub_5df8305b9ca51200afa8772e_5e0216609c944600adfdd13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88913"/>
            <a:ext cx="3600450" cy="210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5292080" cy="1844675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Подраздел</a:t>
            </a:r>
            <a:r>
              <a:rPr lang="ru-RU" sz="2400" b="1" dirty="0">
                <a:solidFill>
                  <a:schemeClr val="tx1"/>
                </a:solidFill>
              </a:rPr>
              <a:t> 0409</a:t>
            </a:r>
            <a:br>
              <a:rPr lang="ru-RU" sz="2400" dirty="0"/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«Дорожное хозяйство»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/>
              <a:t>(дорожные  фонды)</a:t>
            </a:r>
            <a:br>
              <a:rPr lang="ru-RU" sz="2400" dirty="0"/>
            </a:br>
            <a:r>
              <a:rPr lang="ru-RU" sz="2400" dirty="0"/>
              <a:t>27 607,3 тыс. руб.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100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%)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432151"/>
              </p:ext>
            </p:extLst>
          </p:nvPr>
        </p:nvGraphicFramePr>
        <p:xfrm>
          <a:off x="251520" y="2564904"/>
          <a:ext cx="8640960" cy="367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8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сохранности автомобильных дорог местного значения и условий безопасности движения по ним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9 778,9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2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переданных полномочий по решению отдельных вопросов местного значения муниципальных районов в соответствии с заключенными соглашениями на дорожную деятельность в отношении автомобильных дорог местного значения в границах населенных пунктов поселения и обеспечение безопасности дорожного движения на них, включая создание и обеспечение функционирования парковок (парковочных мест), осуществление муниципального контроля за сохранностью автомобильных дорог местного значения в границах населенных пунктов поселений, а также осуществление иных полномочий в области использования автомобильных дорог и осуществление дорожной деятельности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17 828,4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15888"/>
            <a:ext cx="35718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40152" cy="2071688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0412</a:t>
            </a:r>
            <a:br>
              <a:rPr lang="ru-RU" sz="3600" dirty="0"/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«Другие вопросы в</a:t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области национальной экономики»</a:t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3 551,7</a:t>
            </a:r>
            <a:r>
              <a:rPr lang="ru-RU" sz="2600" dirty="0"/>
              <a:t> тыс. руб. 76,8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%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37081034"/>
              </p:ext>
            </p:extLst>
          </p:nvPr>
        </p:nvGraphicFramePr>
        <p:xfrm>
          <a:off x="643648" y="2405410"/>
          <a:ext cx="8496944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4" descr="https://dvinatoday.ru/upload/iblock/49c/337245aa80e149382402177df111806a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84888" y="260350"/>
            <a:ext cx="2919412" cy="18113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292080" cy="2204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Подраздел </a:t>
            </a:r>
            <a:r>
              <a:rPr lang="ru-RU" sz="2400" b="1" dirty="0">
                <a:solidFill>
                  <a:schemeClr val="tx1"/>
                </a:solidFill>
              </a:rPr>
              <a:t>0501 </a:t>
            </a:r>
            <a:br>
              <a:rPr lang="ru-RU" sz="3600" dirty="0"/>
            </a:br>
            <a:r>
              <a:rPr lang="ru-RU" sz="26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«Жилищное хозяйство»</a:t>
            </a:r>
            <a:br>
              <a:rPr lang="ru-RU" sz="26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26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92,8 тыс. руб. (39,1%)</a:t>
            </a:r>
          </a:p>
        </p:txBody>
      </p:sp>
      <p:pic>
        <p:nvPicPr>
          <p:cNvPr id="20483" name="Содержимое 7" descr="65062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2"/>
            <a:ext cx="3471916" cy="2015951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875338"/>
              </p:ext>
            </p:extLst>
          </p:nvPr>
        </p:nvGraphicFramePr>
        <p:xfrm>
          <a:off x="173911" y="3438533"/>
          <a:ext cx="8790577" cy="1106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6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исполнение</a:t>
                      </a:r>
                      <a:r>
                        <a:rPr lang="ru-RU" baseline="0" dirty="0"/>
                        <a:t> ,</a:t>
                      </a:r>
                      <a:r>
                        <a:rPr lang="ru-RU" baseline="0" dirty="0" err="1"/>
                        <a:t>т.р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Уплата взносов на капитальный ремонт многоквартирных домов за объекты муниципальной казны и имущества, закрепленного за органами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92,8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38" y="214313"/>
            <a:ext cx="6929437" cy="214312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67" y="3854"/>
            <a:ext cx="5292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dirty="0">
              <a:latin typeface="+mj-lt"/>
              <a:cs typeface="+mn-cs"/>
            </a:endParaRPr>
          </a:p>
          <a:p>
            <a:pPr algn="ctr">
              <a:defRPr/>
            </a:pPr>
            <a:r>
              <a:rPr lang="ru-RU" sz="2400" dirty="0">
                <a:latin typeface="+mj-lt"/>
                <a:cs typeface="+mn-cs"/>
              </a:rPr>
              <a:t>Подраздел </a:t>
            </a:r>
            <a:r>
              <a:rPr lang="ru-RU" sz="2400" b="1" dirty="0">
                <a:latin typeface="+mj-lt"/>
                <a:cs typeface="+mn-cs"/>
              </a:rPr>
              <a:t>0502 </a:t>
            </a:r>
          </a:p>
          <a:p>
            <a:pPr algn="ctr">
              <a:defRPr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«Коммунальное хозяйство» </a:t>
            </a:r>
          </a:p>
          <a:p>
            <a:pPr algn="ctr">
              <a:defRPr/>
            </a:pPr>
            <a:r>
              <a:rPr lang="ru-RU" sz="2600" dirty="0">
                <a:solidFill>
                  <a:schemeClr val="tx2"/>
                </a:solidFill>
                <a:latin typeface="+mj-lt"/>
                <a:cs typeface="+mn-cs"/>
              </a:rPr>
              <a:t>3 544,1 тыс. руб.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(99,3%)</a:t>
            </a:r>
          </a:p>
        </p:txBody>
      </p:sp>
      <p:pic>
        <p:nvPicPr>
          <p:cNvPr id="21509" name="Picture 12" descr="C:\Users\ignatovskaya\Desktop\5e9a40fd41d8b200419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15888"/>
            <a:ext cx="34559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2997CB1-E900-4757-9C61-68C7FFEF4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Подготовка объектов ЖКХ к зиме 2 259,1 тыс. руб.</a:t>
            </a:r>
          </a:p>
          <a:p>
            <a:r>
              <a:rPr lang="ru-RU" sz="2400" dirty="0"/>
              <a:t>Реализация переданных полномочий по решению отдельных вопросов  местного значения муниципальных районов в соответствии с заключенными договорами в сфере электро-,тепло-, газо- и водоснабжение поселений, водоотведения, снабжения населения топливом  110,0 тыс. руб.</a:t>
            </a:r>
          </a:p>
          <a:p>
            <a:r>
              <a:rPr lang="ru-RU" sz="2400" dirty="0"/>
              <a:t>Мероприятия в сфере коммунального хозяйства          1 175,0 тыс. руб.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-1"/>
            <a:ext cx="5724127" cy="2708276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Подраздел</a:t>
            </a:r>
            <a:r>
              <a:rPr lang="ru-RU" sz="2400" b="1" dirty="0">
                <a:solidFill>
                  <a:schemeClr val="tx1"/>
                </a:solidFill>
              </a:rPr>
              <a:t> 0505</a:t>
            </a:r>
            <a:br>
              <a:rPr lang="ru-RU" sz="2400" dirty="0"/>
            </a:br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«Другие вопросы в  области      жилищно-коммунального хозяйства»</a:t>
            </a:r>
            <a:b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12 015,6</a:t>
            </a:r>
            <a:r>
              <a:rPr lang="en-US" sz="2600" dirty="0"/>
              <a:t> </a:t>
            </a:r>
            <a:r>
              <a:rPr lang="ru-RU" sz="2600" dirty="0"/>
              <a:t>тыс. руб. </a:t>
            </a:r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(89%)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569" y="3284984"/>
            <a:ext cx="8424862" cy="16561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  <a:defRPr/>
            </a:pPr>
            <a:endParaRPr lang="ru-RU" sz="1800" b="1" dirty="0">
              <a:effectLst/>
            </a:endParaRPr>
          </a:p>
          <a:p>
            <a:pPr marL="0" indent="0" algn="ctr">
              <a:buNone/>
              <a:defRPr/>
            </a:pPr>
            <a:r>
              <a:rPr lang="ru-RU" sz="1800" b="1" dirty="0">
                <a:effectLst/>
              </a:rPr>
              <a:t>-приобретение крана-манипулятора автомобиля УММ 8161</a:t>
            </a:r>
          </a:p>
          <a:p>
            <a:pPr marL="0" indent="0" algn="ctr">
              <a:buNone/>
              <a:defRPr/>
            </a:pPr>
            <a:r>
              <a:rPr lang="ru-RU" sz="1800" b="1" dirty="0">
                <a:effectLst/>
              </a:rPr>
              <a:t>12 015,6 тыс. руб.</a:t>
            </a:r>
            <a:endParaRPr lang="ru-RU" sz="1800" b="1" dirty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75"/>
            <a:ext cx="331192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</p:spPr>
        <p:txBody>
          <a:bodyPr/>
          <a:lstStyle/>
          <a:p>
            <a:pPr>
              <a:defRPr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</a:rPr>
              <a:t>Исполнение доходной части бюджета за 2023 год составило </a:t>
            </a:r>
            <a:br>
              <a:rPr lang="ru-RU" sz="23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300" dirty="0">
                <a:solidFill>
                  <a:schemeClr val="tx2">
                    <a:lumMod val="50000"/>
                  </a:schemeClr>
                </a:solidFill>
              </a:rPr>
              <a:t>815 384,1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ru-RU" sz="2300" dirty="0">
                <a:solidFill>
                  <a:schemeClr val="tx1"/>
                </a:solidFill>
              </a:rPr>
              <a:t>тыс. руб.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</a:rPr>
              <a:t>или 93,7% к плановым назначениям.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86273505"/>
              </p:ext>
            </p:extLst>
          </p:nvPr>
        </p:nvGraphicFramePr>
        <p:xfrm>
          <a:off x="0" y="1117600"/>
          <a:ext cx="9144000" cy="562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988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Наименование</a:t>
                      </a:r>
                      <a:r>
                        <a:rPr lang="ru-RU" sz="1800" b="0" baseline="0" dirty="0"/>
                        <a:t> показателя 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err="1"/>
                        <a:t>Уточ</a:t>
                      </a:r>
                      <a:r>
                        <a:rPr lang="ru-RU" sz="1800" b="0" dirty="0"/>
                        <a:t>.</a:t>
                      </a:r>
                    </a:p>
                    <a:p>
                      <a:pPr algn="ctr"/>
                      <a:r>
                        <a:rPr lang="ru-RU" sz="1800" b="0" dirty="0"/>
                        <a:t>план 2023 г (</a:t>
                      </a:r>
                      <a:r>
                        <a:rPr lang="ru-RU" sz="1800" b="0" dirty="0" err="1"/>
                        <a:t>т.р</a:t>
                      </a:r>
                      <a:r>
                        <a:rPr lang="ru-RU" sz="18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Факт </a:t>
                      </a:r>
                    </a:p>
                    <a:p>
                      <a:pPr algn="ctr"/>
                      <a:r>
                        <a:rPr lang="ru-RU" sz="1800" b="0" dirty="0"/>
                        <a:t>2023 г</a:t>
                      </a:r>
                    </a:p>
                    <a:p>
                      <a:pPr algn="ctr"/>
                      <a:r>
                        <a:rPr lang="ru-RU" sz="1800" b="0" dirty="0"/>
                        <a:t>(</a:t>
                      </a:r>
                      <a:r>
                        <a:rPr lang="ru-RU" sz="1800" b="0" dirty="0" err="1"/>
                        <a:t>т.р</a:t>
                      </a:r>
                      <a:r>
                        <a:rPr lang="ru-RU" sz="18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Отклонение </a:t>
                      </a:r>
                    </a:p>
                    <a:p>
                      <a:pPr algn="ctr"/>
                      <a:r>
                        <a:rPr lang="ru-RU" sz="1800" b="0" dirty="0"/>
                        <a:t>(</a:t>
                      </a:r>
                      <a:r>
                        <a:rPr lang="ru-RU" sz="1800" b="0" dirty="0" err="1"/>
                        <a:t>т.р</a:t>
                      </a:r>
                      <a:r>
                        <a:rPr lang="ru-RU" sz="18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%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089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Налоговые доходы </a:t>
                      </a:r>
                    </a:p>
                    <a:p>
                      <a:pPr algn="ctr"/>
                      <a:r>
                        <a:rPr lang="ru-RU" b="1" dirty="0"/>
                        <a:t>ИТОГО: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213 396</a:t>
                      </a:r>
                      <a:r>
                        <a:rPr lang="en-U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ru-RU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235 018,9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+21 622,0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110,1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089">
                <a:tc>
                  <a:txBody>
                    <a:bodyPr/>
                    <a:lstStyle/>
                    <a:p>
                      <a:r>
                        <a:rPr lang="ru-RU" dirty="0"/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185 231,8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209 034,4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+23 802,6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84">
                <a:tc>
                  <a:txBody>
                    <a:bodyPr/>
                    <a:lstStyle/>
                    <a:p>
                      <a:r>
                        <a:rPr lang="ru-RU" dirty="0"/>
                        <a:t>УСН,ЕНВД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-60,5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-60,5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842">
                <a:tc>
                  <a:txBody>
                    <a:bodyPr/>
                    <a:lstStyle/>
                    <a:p>
                      <a:r>
                        <a:rPr lang="ru-RU" dirty="0"/>
                        <a:t>Единый сельскохозяйственный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2 867</a:t>
                      </a:r>
                      <a:r>
                        <a:rPr lang="en-US" dirty="0"/>
                        <a:t>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3 233,9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+366,9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546">
                <a:tc>
                  <a:txBody>
                    <a:bodyPr/>
                    <a:lstStyle/>
                    <a:p>
                      <a:r>
                        <a:rPr lang="ru-RU" dirty="0"/>
                        <a:t>госпошлина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  <a:r>
                        <a:rPr lang="ru-RU" dirty="0"/>
                        <a:t>869</a:t>
                      </a:r>
                      <a:r>
                        <a:rPr lang="en-US" dirty="0"/>
                        <a:t>,</a:t>
                      </a:r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2 332,0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+462,9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777">
                <a:tc>
                  <a:txBody>
                    <a:bodyPr/>
                    <a:lstStyle/>
                    <a:p>
                      <a:r>
                        <a:rPr lang="ru-RU" dirty="0" err="1"/>
                        <a:t>Налог,взимаемый</a:t>
                      </a:r>
                      <a:r>
                        <a:rPr lang="ru-RU" dirty="0"/>
                        <a:t> в</a:t>
                      </a:r>
                      <a:r>
                        <a:rPr lang="ru-RU" baseline="0" dirty="0"/>
                        <a:t> связи с ПСН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</a:t>
                      </a:r>
                      <a:r>
                        <a:rPr lang="ru-RU" dirty="0"/>
                        <a:t>420</a:t>
                      </a:r>
                      <a:r>
                        <a:rPr lang="en-US" dirty="0"/>
                        <a:t>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1 846,7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-5 573,3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337">
                <a:tc>
                  <a:txBody>
                    <a:bodyPr/>
                    <a:lstStyle/>
                    <a:p>
                      <a:r>
                        <a:rPr lang="ru-RU" dirty="0"/>
                        <a:t>акцизы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ru-RU" dirty="0"/>
                        <a:t>6 009</a:t>
                      </a:r>
                      <a:r>
                        <a:rPr lang="en-US" dirty="0"/>
                        <a:t>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18 632,4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+2 623,4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16">
                <a:tc>
                  <a:txBody>
                    <a:bodyPr/>
                    <a:lstStyle/>
                    <a:p>
                      <a:r>
                        <a:rPr lang="ru-RU" dirty="0"/>
                        <a:t>Земельный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616">
                <a:tc>
                  <a:txBody>
                    <a:bodyPr/>
                    <a:lstStyle/>
                    <a:p>
                      <a:r>
                        <a:rPr lang="ru-RU" dirty="0"/>
                        <a:t>Налог на </a:t>
                      </a:r>
                      <a:r>
                        <a:rPr lang="ru-RU" dirty="0" err="1"/>
                        <a:t>имущ.физ.лиц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-1"/>
            <a:ext cx="6084168" cy="2060575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Подраздел</a:t>
            </a:r>
            <a:r>
              <a:rPr lang="ru-RU" sz="2400" b="1" dirty="0">
                <a:solidFill>
                  <a:schemeClr val="tx1"/>
                </a:solidFill>
              </a:rPr>
              <a:t> 0605</a:t>
            </a:r>
            <a:br>
              <a:rPr lang="ru-RU" sz="2400" dirty="0"/>
            </a:br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«Охрана окружающей среды» </a:t>
            </a:r>
            <a:b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13 620,2</a:t>
            </a:r>
            <a:r>
              <a:rPr lang="ru-RU" sz="2600" dirty="0"/>
              <a:t> тыс. руб. </a:t>
            </a:r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(22,2%)</a:t>
            </a:r>
          </a:p>
        </p:txBody>
      </p:sp>
      <p:pic>
        <p:nvPicPr>
          <p:cNvPr id="25603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58" y="188912"/>
            <a:ext cx="2231802" cy="215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137644"/>
              </p:ext>
            </p:extLst>
          </p:nvPr>
        </p:nvGraphicFramePr>
        <p:xfrm>
          <a:off x="251952" y="2564904"/>
          <a:ext cx="8634733" cy="353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6378" y="3152563"/>
            <a:ext cx="16573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6,2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</a:rPr>
              <a:t>т.р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378" y="5013176"/>
            <a:ext cx="16557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75000"/>
                  </a:schemeClr>
                </a:solidFill>
              </a:rPr>
              <a:t>13 614 </a:t>
            </a:r>
            <a:r>
              <a:rPr lang="ru-RU" sz="2200" b="1" dirty="0" err="1">
                <a:solidFill>
                  <a:schemeClr val="bg2">
                    <a:lumMod val="75000"/>
                  </a:schemeClr>
                </a:solidFill>
              </a:rPr>
              <a:t>т.р</a:t>
            </a:r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0" y="190847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Информация о достигнутых показателях по средней заработной плате работников</a:t>
            </a:r>
          </a:p>
          <a:p>
            <a:pPr algn="ctr"/>
            <a:r>
              <a:rPr lang="ru-RU" sz="1600" b="1" dirty="0"/>
              <a:t> учреждений, расположенных на территории Погарского  района, повышение которым предусмотрено «майскими» Указами Президента РФ и отраслевыми </a:t>
            </a:r>
          </a:p>
          <a:p>
            <a:pPr algn="ctr"/>
            <a:r>
              <a:rPr lang="ru-RU" sz="1600" b="1" dirty="0"/>
              <a:t>«дорожными картами»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12454"/>
              </p:ext>
            </p:extLst>
          </p:nvPr>
        </p:nvGraphicFramePr>
        <p:xfrm>
          <a:off x="-204" y="2007959"/>
          <a:ext cx="9144203" cy="365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2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Достигнутые 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прирост к </a:t>
                      </a:r>
                    </a:p>
                    <a:p>
                      <a:pPr algn="ctr" rtl="0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2022 году,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источник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19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Педагогические работники (включая учителей) образовательных учреждений общего образования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33 540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ОБ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988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Педагогические работники дополнительного </a:t>
                      </a:r>
                    </a:p>
                    <a:p>
                      <a:pPr algn="ctr" rtl="0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38 654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МБ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569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Педагогические работники дошкольных </a:t>
                      </a:r>
                    </a:p>
                    <a:p>
                      <a:pPr algn="ctr" rtl="0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образовательных учреждений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33 360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ОБ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990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Работники учреждений культуры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30 009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МБ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64088" cy="1938338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Раздел</a:t>
            </a:r>
            <a:r>
              <a:rPr lang="ru-RU" sz="2400" b="1" dirty="0">
                <a:solidFill>
                  <a:schemeClr val="tx1"/>
                </a:solidFill>
              </a:rPr>
              <a:t> 07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«Образование»</a:t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491 954,2</a:t>
            </a:r>
            <a:r>
              <a:rPr lang="ru-RU" sz="2600" dirty="0"/>
              <a:t> </a:t>
            </a:r>
            <a:r>
              <a:rPr lang="ru-RU" sz="2600" dirty="0" err="1"/>
              <a:t>тыс.руб</a:t>
            </a:r>
            <a:r>
              <a:rPr lang="ru-RU" sz="2600" dirty="0"/>
              <a:t>. 98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%</a:t>
            </a:r>
          </a:p>
        </p:txBody>
      </p:sp>
      <p:pic>
        <p:nvPicPr>
          <p:cNvPr id="3076" name="Picture 38" descr="образ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4520" y="116632"/>
            <a:ext cx="2641976" cy="182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C5B2510-A516-4DD6-AF1A-778E009B1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272741"/>
              </p:ext>
            </p:extLst>
          </p:nvPr>
        </p:nvGraphicFramePr>
        <p:xfrm>
          <a:off x="827584" y="2132856"/>
          <a:ext cx="7488832" cy="451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95963" cy="1916832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Подраздел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0701  </a:t>
            </a:r>
            <a:br>
              <a:rPr lang="ru-RU" sz="2400" b="1" dirty="0"/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«Дошкольное образование»</a:t>
            </a:r>
            <a:br>
              <a:rPr lang="ru-RU" sz="2600" dirty="0"/>
            </a:br>
            <a:r>
              <a:rPr lang="ru-RU" sz="2600" dirty="0"/>
              <a:t>96 091,3 тыс. </a:t>
            </a:r>
            <a:r>
              <a:rPr lang="ru-RU" sz="2600" dirty="0" err="1"/>
              <a:t>руб</a:t>
            </a:r>
            <a:r>
              <a:rPr lang="ru-RU" sz="2600" dirty="0"/>
              <a:t> 100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%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468467"/>
              </p:ext>
            </p:extLst>
          </p:nvPr>
        </p:nvGraphicFramePr>
        <p:xfrm>
          <a:off x="251520" y="2492896"/>
          <a:ext cx="85689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-99392"/>
            <a:ext cx="3348037" cy="3024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Подраздел </a:t>
            </a:r>
            <a:r>
              <a:rPr lang="ru-RU" sz="2400" b="1" dirty="0">
                <a:solidFill>
                  <a:schemeClr val="tx1"/>
                </a:solidFill>
              </a:rPr>
              <a:t>0702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«Общее образование» 317 179,6</a:t>
            </a:r>
            <a:r>
              <a:rPr lang="ru-RU" sz="2600" dirty="0"/>
              <a:t> тыс. руб. 97,7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%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110958"/>
              </p:ext>
            </p:extLst>
          </p:nvPr>
        </p:nvGraphicFramePr>
        <p:xfrm>
          <a:off x="107348" y="1735008"/>
          <a:ext cx="900115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496" y="0"/>
            <a:ext cx="9179496" cy="1124744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Подраздел </a:t>
            </a:r>
            <a:r>
              <a:rPr lang="ru-RU" sz="2400" b="1" dirty="0">
                <a:solidFill>
                  <a:schemeClr val="tx1"/>
                </a:solidFill>
              </a:rPr>
              <a:t>0702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«Общее образование»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133424"/>
              </p:ext>
            </p:extLst>
          </p:nvPr>
        </p:nvGraphicFramePr>
        <p:xfrm>
          <a:off x="107348" y="1268760"/>
          <a:ext cx="9001156" cy="521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35496" y="2928938"/>
            <a:ext cx="22145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endParaRPr lang="ru-RU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>
              <a:defRPr/>
            </a:pPr>
            <a:r>
              <a:rPr lang="ru-RU" sz="4000" dirty="0"/>
              <a:t>  </a:t>
            </a:r>
            <a:br>
              <a:rPr lang="ru-RU" sz="4000" dirty="0"/>
            </a:br>
            <a:r>
              <a:rPr lang="ru-RU" sz="4000" dirty="0"/>
              <a:t>  </a:t>
            </a:r>
            <a:br>
              <a:rPr lang="ru-RU" sz="4000" dirty="0"/>
            </a:br>
            <a:r>
              <a:rPr lang="ru-RU" sz="2400" dirty="0">
                <a:solidFill>
                  <a:schemeClr val="tx1"/>
                </a:solidFill>
              </a:rPr>
              <a:t>Подраздел </a:t>
            </a:r>
            <a:r>
              <a:rPr lang="ru-RU" sz="2400" b="1" dirty="0">
                <a:solidFill>
                  <a:schemeClr val="tx1"/>
                </a:solidFill>
              </a:rPr>
              <a:t>0702 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«Общее образование»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dirty="0"/>
              <a:t> 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822785"/>
              </p:ext>
            </p:extLst>
          </p:nvPr>
        </p:nvGraphicFramePr>
        <p:xfrm>
          <a:off x="107348" y="2852936"/>
          <a:ext cx="900115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Подраздел</a:t>
            </a:r>
            <a:r>
              <a:rPr lang="ru-RU" sz="2400" b="1" dirty="0">
                <a:solidFill>
                  <a:schemeClr val="tx1"/>
                </a:solidFill>
              </a:rPr>
              <a:t> 0702 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«Общее образование»</a:t>
            </a:r>
            <a:endParaRPr lang="ru-RU" sz="2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074777"/>
              </p:ext>
            </p:extLst>
          </p:nvPr>
        </p:nvGraphicFramePr>
        <p:xfrm>
          <a:off x="107348" y="1214422"/>
          <a:ext cx="9001156" cy="552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36512" y="2997200"/>
            <a:ext cx="2214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endParaRPr lang="ru-RU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868631"/>
            <a:ext cx="6444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/>
              <a:t>  </a:t>
            </a:r>
          </a:p>
          <a:p>
            <a:pPr algn="ctr">
              <a:defRPr/>
            </a:pPr>
            <a:r>
              <a:rPr lang="ru-RU" sz="2400" b="1" dirty="0"/>
              <a:t>Отдельные мероприятия по развитию образования 10 381,5 </a:t>
            </a:r>
            <a:r>
              <a:rPr lang="ru-RU" sz="2400" b="1" dirty="0" err="1"/>
              <a:t>тыс.руб</a:t>
            </a:r>
            <a:r>
              <a:rPr lang="ru-RU" sz="2400" b="1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6685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Подраздел </a:t>
            </a:r>
            <a:r>
              <a:rPr lang="ru-RU" sz="2400" b="1" dirty="0">
                <a:solidFill>
                  <a:schemeClr val="tx1"/>
                </a:solidFill>
              </a:rPr>
              <a:t>0703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«Дополнительное образование» 22 160,8</a:t>
            </a:r>
            <a:r>
              <a:rPr lang="ru-RU" sz="2600" dirty="0"/>
              <a:t> </a:t>
            </a:r>
            <a:r>
              <a:rPr lang="ru-RU" sz="2600" dirty="0" err="1"/>
              <a:t>тыс.руб</a:t>
            </a:r>
            <a:r>
              <a:rPr lang="ru-RU" sz="2600" dirty="0"/>
              <a:t>. (96%)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734829"/>
              </p:ext>
            </p:extLst>
          </p:nvPr>
        </p:nvGraphicFramePr>
        <p:xfrm>
          <a:off x="71422" y="1700808"/>
          <a:ext cx="900115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>
          <a:xfrm>
            <a:off x="0" y="183381"/>
            <a:ext cx="5796136" cy="1692771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Подраздел</a:t>
            </a:r>
            <a:r>
              <a:rPr lang="ru-RU" sz="2600" b="1" dirty="0">
                <a:solidFill>
                  <a:schemeClr val="tx1"/>
                </a:solidFill>
              </a:rPr>
              <a:t> 0707</a:t>
            </a:r>
            <a:br>
              <a:rPr lang="ru-RU" sz="2600" b="1" dirty="0"/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«Молодежная политика и оздоровление детей»</a:t>
            </a:r>
            <a:br>
              <a:rPr lang="ru-RU" sz="2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600" dirty="0"/>
              <a:t>(273,3 </a:t>
            </a:r>
            <a:r>
              <a:rPr lang="ru-RU" sz="2600" dirty="0" err="1"/>
              <a:t>т.р</a:t>
            </a:r>
            <a:r>
              <a:rPr lang="ru-RU" sz="2600" dirty="0"/>
              <a:t>) 38,1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%</a:t>
            </a:r>
          </a:p>
        </p:txBody>
      </p:sp>
      <p:pic>
        <p:nvPicPr>
          <p:cNvPr id="34819" name="Рисунок 3" descr="1354640378_1600_1200_201001160950353842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058" y="116632"/>
            <a:ext cx="2992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94697694"/>
              </p:ext>
            </p:extLst>
          </p:nvPr>
        </p:nvGraphicFramePr>
        <p:xfrm>
          <a:off x="179511" y="3501008"/>
          <a:ext cx="8784977" cy="111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/>
                        <a:t>Направления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/>
                        <a:t>тыс. </a:t>
                      </a:r>
                      <a:r>
                        <a:rPr lang="ru-RU" sz="2200" b="0" dirty="0" err="1"/>
                        <a:t>руб</a:t>
                      </a:r>
                      <a:endParaRPr lang="ru-RU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122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Мероприятия по проведению оздоровительной компании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273,3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358313" cy="1371600"/>
          </a:xfrm>
        </p:spPr>
        <p:txBody>
          <a:bodyPr/>
          <a:lstStyle/>
          <a:p>
            <a:pPr>
              <a:defRPr/>
            </a:pP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89434860"/>
              </p:ext>
            </p:extLst>
          </p:nvPr>
        </p:nvGraphicFramePr>
        <p:xfrm>
          <a:off x="0" y="754678"/>
          <a:ext cx="9143999" cy="539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39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Наименование</a:t>
                      </a:r>
                      <a:r>
                        <a:rPr lang="ru-RU" sz="1600" b="0" baseline="0" dirty="0"/>
                        <a:t> показателя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План 2023 г </a:t>
                      </a:r>
                    </a:p>
                    <a:p>
                      <a:pPr algn="ctr"/>
                      <a:r>
                        <a:rPr lang="ru-RU" sz="1400" b="0" dirty="0"/>
                        <a:t>(</a:t>
                      </a:r>
                      <a:r>
                        <a:rPr lang="ru-RU" sz="1400" b="0" dirty="0" err="1"/>
                        <a:t>т.р</a:t>
                      </a:r>
                      <a:r>
                        <a:rPr lang="ru-RU" sz="1400" b="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Факт </a:t>
                      </a:r>
                    </a:p>
                    <a:p>
                      <a:pPr algn="ctr"/>
                      <a:r>
                        <a:rPr lang="ru-RU" sz="1400" b="0" dirty="0"/>
                        <a:t>2023 г (</a:t>
                      </a:r>
                      <a:r>
                        <a:rPr lang="ru-RU" sz="1400" b="0" dirty="0" err="1"/>
                        <a:t>т.р</a:t>
                      </a:r>
                      <a:r>
                        <a:rPr lang="ru-RU" sz="1400" b="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Отклонение </a:t>
                      </a:r>
                    </a:p>
                    <a:p>
                      <a:pPr algn="ctr"/>
                      <a:r>
                        <a:rPr lang="ru-RU" sz="1400" b="0" dirty="0"/>
                        <a:t>(</a:t>
                      </a:r>
                      <a:r>
                        <a:rPr lang="ru-RU" sz="1400" b="0" dirty="0" err="1"/>
                        <a:t>т.р</a:t>
                      </a:r>
                      <a:r>
                        <a:rPr lang="ru-RU" sz="1400" b="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% </a:t>
                      </a:r>
                      <a:r>
                        <a:rPr lang="ru-RU" sz="1200" b="0" dirty="0" err="1"/>
                        <a:t>исполн</a:t>
                      </a:r>
                      <a:r>
                        <a:rPr lang="ru-RU" sz="1200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3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Неналоговые доходы всего: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ru-RU" b="1" dirty="0"/>
                        <a:t>9</a:t>
                      </a:r>
                      <a:r>
                        <a:rPr lang="en-US" b="1" dirty="0"/>
                        <a:t> </a:t>
                      </a:r>
                      <a:r>
                        <a:rPr lang="ru-RU" b="1" dirty="0"/>
                        <a:t>080</a:t>
                      </a:r>
                      <a:r>
                        <a:rPr lang="en-US" b="1" dirty="0"/>
                        <a:t>,</a:t>
                      </a:r>
                      <a:r>
                        <a:rPr lang="ru-RU" b="1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20 288,2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1 208,0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106,3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Арендная плата за землю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2 815</a:t>
                      </a:r>
                      <a:r>
                        <a:rPr lang="en-US" dirty="0"/>
                        <a:t>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2 395,2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-419,8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Аренда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+20,7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Плата за негативное</a:t>
                      </a:r>
                      <a:r>
                        <a:rPr lang="ru-RU" sz="1400" b="1" baseline="0" dirty="0"/>
                        <a:t> воздействие на окружающую среду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-211,7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4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Штрафные санкции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1 2</a:t>
                      </a:r>
                      <a:r>
                        <a:rPr lang="ru-RU" dirty="0"/>
                        <a:t>45</a:t>
                      </a:r>
                      <a:r>
                        <a:rPr lang="en-US" dirty="0"/>
                        <a:t>,</a:t>
                      </a:r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2 136,3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+890,9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Доходы от продажи земельных участков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14 724,8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15 644,2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+919,4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Платежи от государственных и муниципальных унитарных предприятий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1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Доходы от оказания платных услуг и компенсации затрат государства, прочие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8,5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5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Прочие неналоговые доходы(инициативные</a:t>
                      </a:r>
                      <a:r>
                        <a:rPr lang="ru-RU" sz="1400" b="1" baseline="0" dirty="0"/>
                        <a:t> платежи 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096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ИТОГО СД: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232 477,1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255 307,1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+22 830,0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109,8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>
          <a:xfrm>
            <a:off x="-13072" y="0"/>
            <a:ext cx="9144000" cy="1292662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Подраздел</a:t>
            </a:r>
            <a:r>
              <a:rPr lang="ru-RU" sz="2400" b="1" dirty="0">
                <a:solidFill>
                  <a:schemeClr val="tx1"/>
                </a:solidFill>
              </a:rPr>
              <a:t> 0709</a:t>
            </a:r>
            <a:br>
              <a:rPr lang="ru-RU" sz="2600" b="1" dirty="0"/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«Другие вопросы в области образования »</a:t>
            </a:r>
            <a:br>
              <a:rPr lang="ru-RU" sz="2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600" dirty="0"/>
              <a:t>(56 249,2 тыс. руб.) 97,6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%</a:t>
            </a: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66942911"/>
              </p:ext>
            </p:extLst>
          </p:nvPr>
        </p:nvGraphicFramePr>
        <p:xfrm>
          <a:off x="313028" y="1292662"/>
          <a:ext cx="8723468" cy="5492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0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5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+mn-lt"/>
                        </a:rPr>
                        <a:t>Направления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+mn-lt"/>
                        </a:rPr>
                        <a:t>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Осуществление отдельных полномочий в сфере образования (предоставление мер социальной поддержки педагогическим работникам и специалистам образовательных организаций (за исключением педагогических работников), работающим в сельских населенных пунктах и поселках городского типа на территории Брянской области)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7 999,2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1 491,4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Учреждения психолого-медико-социального сопровождения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1 865,9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Уплата налогов, сборов и иных обязательных платежей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3 705,4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881519"/>
                  </a:ext>
                </a:extLst>
              </a:tr>
              <a:tr h="370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Учреждения, обеспечивающие деятельность органов местного самоуправления и муниципальных учреждений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40 180,7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549602"/>
                  </a:ext>
                </a:extLst>
              </a:tr>
              <a:tr h="370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Гранты в целях содействия достижению и (или) поощрения достижения наилучших значений показателей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35,9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85063"/>
                  </a:ext>
                </a:extLst>
              </a:tr>
              <a:tr h="270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Мероприятия в сфере пожарной безопасности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405443"/>
                  </a:ext>
                </a:extLst>
              </a:tr>
              <a:tr h="270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Противодействие злоупотреблению наркотиками и их незаконному обороту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911240"/>
                  </a:ext>
                </a:extLst>
              </a:tr>
              <a:tr h="270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Поощрение муниципальных управленческих команд приграничных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50,7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80629"/>
                  </a:ext>
                </a:extLst>
              </a:tr>
              <a:tr h="270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Повышение безопасности дорожного движения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49,8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521049"/>
                  </a:ext>
                </a:extLst>
              </a:tr>
              <a:tr h="4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и проведение олимпиад, выставок, конкурсов, конференций и других общественных мероприятий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170,7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63034"/>
                  </a:ext>
                </a:extLst>
              </a:tr>
              <a:tr h="261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временного трудоустройства несовершеннолетних граждан в возрасте от 14 до 18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97,3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16330"/>
                  </a:ext>
                </a:extLst>
              </a:tr>
              <a:tr h="4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Повышение энергетической эффективности и обеспечения энергосбережения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861799"/>
                  </a:ext>
                </a:extLst>
              </a:tr>
              <a:tr h="4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Достижение показателей деятельности органов исполнительной власти субъектов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31,2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94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421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6732241" cy="1728788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Раздел</a:t>
            </a:r>
            <a:r>
              <a:rPr lang="ru-RU" sz="2400" b="1" dirty="0">
                <a:solidFill>
                  <a:schemeClr val="tx1"/>
                </a:solidFill>
              </a:rPr>
              <a:t> 08</a:t>
            </a:r>
            <a:br>
              <a:rPr lang="ru-RU" sz="2600" b="1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«Культура и кинематография»</a:t>
            </a:r>
            <a:br>
              <a:rPr lang="ru-RU" sz="2600" dirty="0"/>
            </a:br>
            <a:r>
              <a:rPr lang="ru-RU" sz="2600" dirty="0"/>
              <a:t>  (67 921,5 тыс. руб.) 97,5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%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81561571"/>
              </p:ext>
            </p:extLst>
          </p:nvPr>
        </p:nvGraphicFramePr>
        <p:xfrm>
          <a:off x="-24003" y="1884808"/>
          <a:ext cx="9144000" cy="485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844" name="Рисунок 5" descr="imgFull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116632"/>
            <a:ext cx="2304256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72200" cy="1557338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Раздел</a:t>
            </a:r>
            <a:r>
              <a:rPr lang="ru-RU" sz="2400" b="1" dirty="0">
                <a:solidFill>
                  <a:schemeClr val="tx1"/>
                </a:solidFill>
              </a:rPr>
              <a:t> 08</a:t>
            </a:r>
            <a:br>
              <a:rPr lang="ru-RU" sz="2600" b="1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«Культура и кинематография»</a:t>
            </a:r>
            <a:endParaRPr lang="ru-RU" sz="2600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192149546"/>
              </p:ext>
            </p:extLst>
          </p:nvPr>
        </p:nvGraphicFramePr>
        <p:xfrm>
          <a:off x="0" y="1700808"/>
          <a:ext cx="9036496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8" name="Рисунок 5" descr="imgFul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15888"/>
            <a:ext cx="2197448" cy="17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48241766"/>
              </p:ext>
            </p:extLst>
          </p:nvPr>
        </p:nvGraphicFramePr>
        <p:xfrm>
          <a:off x="0" y="1571612"/>
          <a:ext cx="91440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Раздел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10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26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«Социальная политика» </a:t>
            </a:r>
            <a:r>
              <a:rPr lang="ru-RU" sz="2600" dirty="0"/>
              <a:t>(69 513,8 тыс. руб.) 77</a:t>
            </a:r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%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9144001" cy="1412776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Подраздел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1003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2600" dirty="0">
                <a:solidFill>
                  <a:srgbClr val="FF0000"/>
                </a:solidFill>
              </a:rPr>
            </a:b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«Социальное обеспечение </a:t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населения» 91,8</a:t>
            </a:r>
            <a:r>
              <a:rPr lang="ru-RU" sz="2600" dirty="0"/>
              <a:t>  тыс. руб.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(76,1 %)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140027"/>
              </p:ext>
            </p:extLst>
          </p:nvPr>
        </p:nvGraphicFramePr>
        <p:xfrm>
          <a:off x="142844" y="1916832"/>
          <a:ext cx="8821644" cy="443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1115616" y="2564904"/>
            <a:ext cx="2232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827584" y="2595861"/>
            <a:ext cx="691152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 91,8т.р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1196752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Подраздел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1004</a:t>
            </a:r>
            <a:br>
              <a:rPr lang="ru-RU" sz="2600" dirty="0">
                <a:solidFill>
                  <a:srgbClr val="FF0000"/>
                </a:solidFill>
              </a:rPr>
            </a:b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«Охрана семьи и детства» 48 781,1</a:t>
            </a:r>
            <a:r>
              <a:rPr lang="en-US" sz="2600" dirty="0"/>
              <a:t> </a:t>
            </a:r>
            <a:r>
              <a:rPr lang="ru-RU" sz="2600" dirty="0"/>
              <a:t>тыс. руб. </a:t>
            </a:r>
            <a:r>
              <a:rPr lang="ru-RU" sz="2600" dirty="0">
                <a:solidFill>
                  <a:schemeClr val="tx1"/>
                </a:solidFill>
              </a:rPr>
              <a:t>(70,3%)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554164"/>
              </p:ext>
            </p:extLst>
          </p:nvPr>
        </p:nvGraphicFramePr>
        <p:xfrm>
          <a:off x="107348" y="1700808"/>
          <a:ext cx="9001156" cy="465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одержимое 5">
            <a:extLst>
              <a:ext uri="{FF2B5EF4-FFF2-40B4-BE49-F238E27FC236}">
                <a16:creationId xmlns:a16="http://schemas.microsoft.com/office/drawing/2014/main" id="{C8D0C636-C6B3-4717-8706-E54E1DF0BA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097834"/>
              </p:ext>
            </p:extLst>
          </p:nvPr>
        </p:nvGraphicFramePr>
        <p:xfrm>
          <a:off x="69248" y="1726208"/>
          <a:ext cx="9001156" cy="465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9144001" cy="1268759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Подраздел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1004</a:t>
            </a:r>
            <a:br>
              <a:rPr lang="ru-RU" sz="2600" b="1" dirty="0">
                <a:solidFill>
                  <a:srgbClr val="FF0000"/>
                </a:solidFill>
              </a:rPr>
            </a:b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«Охрана семьи и детства»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43011" name="TextBox 7"/>
          <p:cNvSpPr txBox="1">
            <a:spLocks noChangeArrowheads="1"/>
          </p:cNvSpPr>
          <p:nvPr/>
        </p:nvSpPr>
        <p:spPr bwMode="auto">
          <a:xfrm>
            <a:off x="243581" y="2120949"/>
            <a:ext cx="86568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b="1" dirty="0">
                <a:solidFill>
                  <a:srgbClr val="FFFFFF"/>
                </a:solidFill>
              </a:rPr>
              <a:t>Организация и осуществление деятельности по опеке и попечительству, выплата ежемесячных денежных средств на содержание и проезд ребенка, переданного на воспитание в семью опекуна (попечителя), приемную семью, вознаграждения приемным родителям, подготовку 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</a:rPr>
              <a:t>4 575,6 тыс. рублей</a:t>
            </a:r>
          </a:p>
          <a:p>
            <a:pPr algn="ctr"/>
            <a:endParaRPr lang="ru-RU" sz="2000" b="1" dirty="0">
              <a:solidFill>
                <a:srgbClr val="FFFFFF"/>
              </a:solidFill>
            </a:endParaRPr>
          </a:p>
          <a:p>
            <a:pPr algn="ctr"/>
            <a:endParaRPr lang="ru-RU" sz="2000" b="1" dirty="0">
              <a:solidFill>
                <a:srgbClr val="FFFFFF"/>
              </a:solidFill>
            </a:endParaRPr>
          </a:p>
          <a:p>
            <a:pPr algn="ctr"/>
            <a:r>
              <a:rPr lang="ru-RU" sz="2000" b="1" dirty="0">
                <a:solidFill>
                  <a:srgbClr val="FFFFFF"/>
                </a:solidFill>
              </a:rPr>
              <a:t>Обеспечение сохранности жилых помещений, закрепленных за детьми-сиротами и детьми, оставшимися без попечения родителей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</a:rPr>
              <a:t>39,9 тыс. рублей</a:t>
            </a:r>
          </a:p>
          <a:p>
            <a:pPr algn="ctr"/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43016" name="AutoShape 4" descr="data:image/jpeg;base64,/9j/4AAQSkZJRgABAQAAAQABAAD/2wCEAAoHCBUUFBgVFRUYGBgaGRsaGhobGBoYGxgYGBsZGxgYGxgbIS0kGx0qHxgYJTclKi4xNDQ0GiM6PzozPi0zNDEBCwsLEA8QHxISHzMqJCozMzMzMzwzMzMzMzEzMzMzMzMzMzMzMzMzMzMzMzMzMzMzMzMzMzMzMzMzMzMzMzMzM//AABEIALcBEwMBIgACEQEDEQH/xAAbAAABBQEBAAAAAAAAAAAAAAAFAAIDBAYBB//EAEMQAAIBAgQDBgQCCAYBAwUBAAECEQADBBIhMQVBUQYTImFxgTKRobEUwQcjQlKi0eHwFWJygpLC8TND0mNzg7KzJP/EABoBAAIDAQEAAAAAAAAAAAAAAAECAAMEBQb/xAArEQACAgEEAQQBBAIDAAAAAAAAAQIRAxIhMUEEEyJRYQVxgZHBoeEUMkL/2gAMAwEAAhEDEQA/ANnhrS3kHX7Gn4xGW2VI5UG4FiyjhWkTWuvQVnyqpEPOME5Fxp0INbbs9xEvoeVY/iuVbxA0mjXZ+5lOulSyJB/tK8W5FZ/CXNJ51Z7Q9oMOq5GuCY2GsepFZlOO2xsD7wPpv9KmqKdstjGTVGma2LlZDjd9bbFQf6URTjOZSFBE7HQ1m+JYNjLanXUhS8+pPL2pcmWLVRHhjadsFYjietVLuMzGMx0HWoMdhCpOuvTbX0P2qmqEams7haLlL5Cw4gVIU6iOdTBUuKcmjdKDYZ5Yk9Kdg75Dk9KVJx46GpS5KeN4c6kyKiweEZmgCa2Kt3oyEDNyNEsBwkWk28VFeV7d+Qf8b3fRi/8ADmDgEUTs8JYnaiz4UF9VPrRThls5GMSRsKxZ/Kklsb8PjxXKBfB8A9u4GiBBmqfaO5439f5VrsQmSx3jCDWE4vezuT5zXX/ESc05M5n5FKMqQOFdrgrtd05Z0U4VxK6aICQNpRrBYoFYoAas4VitBqwoI4jeatWdLTx1FDL10nlRCwf1J/1VU0kPbY28s/f5/wBZqbBpOvT70xBIjp+f9fvVjC6SOtGrBdHb9hSS0a1XW2CYq/fXwz0qlYUzVWmpMdO0OtYJSCSTodKd+BHU1wXMs+dR3sXGlCV9DRiL8FrvXThPOkmK0rj4qimyOBz8OeorlP8AxIpVYJR6YcGG1B1opYdwuU0DwFtuTUaw95hoRXITLmjJcb4a/ed4B7cvKqGKx5IgaIIEDQu5PhEjXLoT6Ctj2kuAW4GhYgeg5/n9K8/xRiXbYA5R1Y6fQaf7jVGSdOkXYodkpwS3BoY5s2m/QdAKoPwQSWWco9dT6nczG1V8PimdoLZUBlj59AOvICtNhLrXICjKg0H98zWZyaNKRmLXDrviK5pHrz2HlVnDu9kxcZyTyGgH861rYtF8CAN9p5sx56+1V8TiLTTKBmPOP7j+9qXV8jUCblu1fWCoJ2nwhh79ay/FeCXLfUjk2/poJrZrgbYHeZTMwqgwJ9ByFOSGEGI9NPTU1ZDI0LKCZ5s9sAa7/frVjAYJnOi6czRrG8KJv5QvhOo6CTtHLY1psLw1VUL86eclQccXYA4jbKopWA2n0o9Zk21zbwKdxrA2hbNxVLOo0A20ofgOKC4uuhrClSNnMi+kZTNLgM5200qnec7CrvC0KKXZtKxTgra+TYn7dyp28x/d2AvUjT6/lXn1u6WAPWiPa/in4h4B8KyPU86E4T4F9K9R+IxenDSzznnzUp2h5FcmntTQv03+3512TAOVqcTUS05mo2QfabWr9txQpWqylzSkkPFhFrg6VeQ/qR5tQa1dAoyD+qTzNKFuyO0+Vp5bH0NXcSpUDz50PYczt5UUw11blvJJlRpIgwNqie9AkhB8wHpUKSDFOsGDBp9xwhnkaXJ8hh8EZWY0prYUE1bLqRoRUanlWSeRrai+G3BSfDwYFd/C0QzdaY66TRjNsLbKP4elU00qv1fZXubjCYjKaPYa+GoTYwqjeiNlQBpXLHA3aXElri2xsNT78/YA1ksf+sd9SEAAB9zt56T860XaGVZyPiYAL6ftAeu3uaC5AUAHKNBrJgE+w0FZcr9zZrxLYF4ayJHh05D/AM7nzP8ASjnfwuXMASIMSSoP7K/maoJhmJ6dTMe07x6RVtMCY5+2n1MVkeRGlRZ1bijQT8spMfP6kU1SzuFUhRtzLH5fardjhZfQaDmSf7/OjXCOFpbbNuw2J5eYmpC5MjpF/A8HCoAemoP2gfzpmJ4JIICoZBGgg6+9F0NSl60tKinezDvbyXMriWQCTtAMQf8ANRHCWFuaTVbjLzffygfQfzrvDGKuIqt7I0RQQeyttGUiddfQ1mOI8Ayt3lr4TqQPuKP4i6Czg3BJ2FLhLlfA+oOx60mpNaWHTKL1IFcOwakDMJFaTF8EtX8OyKIkctD7EVNiMCAMyjTnXOFvBIrHBuOSmh8j1xuLPD+0PCHwrG23seoqtg7E21PlW/8A0oYdnymBGb3kj7VjsEmW2AeQr0/4/Jq3fJxvJhRL2e4et66yNyRmA/zCANOY1osMOi5w4ylD+tUMv68FC6hJjL4mjWdGgyZBAYTGG3eW4pIAIDQASUOjgA6GROh5xXoNjB3Lgdrdy3kvDKxuIyXESMuQJmOYwf3t+moqvzoZfU1X7WtvpjeJHHLaToyvFuFhcN3xAUk2ygBBhHBIUkaMdfoPOaeH7L4q4iulsFWVGU51Eq4Ug6nTRxPvVjtbjiXFgM5FuM+ZMmZ40YKTmy5SInrPnUuBu4VlRGxGKQhLQeHbJIUM3dqFM5HCqAcoA1WconV4kcscXve7d/NLpGfLpcvaV7HZHEloZFU+PwlxmItuEdgu5AJX1zCKe/Zq8CFyoCzqgm4nxuMypvq2U5oHL5UVw4woXx4i8PBckB7jy7sSyeK2vgJysTu0GQDBqhxW+q3MuGv3igVQpLup8JJAAEQoOoHKetaFKTf+hKRCnZjEyAVWc2WM43LOg8tSjfKjI4Bf7tAEBhSdGHJVaJPOHFBrHEb6ai/dBmf/AFH3knrrqSfc0sdj7rATceApX421VgAw32IAEbaCjUmHZE3FcDcw5VbojMCRBDSAYmRVVMWSVOaMuw018qHYjFXGMtcdj1ZmY/U+Q+VQm6x3g+oFMo0K3ZozjbR1nKZ/uaiv4lSylXUwdIPz0NAg8/sj2kV3uCdh9ZokDl/FEqoBHOfeobWIYTrQnuXHI11HcdfrQcUwqVBpsUwjUkEV27jmDQDIgTpQc4pvL5VEL7fvGl9NB1hO5iySdKVVFxK+X1pUdBNZ6617UCanXGINJ1rxq72wvMfDC/WiXDuIXHzOXJ8ceQVNW+rKPODXJcaNK3Nt2mxq5AyxmGdQd94kxzI/OgmDxU6bAnUnxE/Oq+dTaDuxPjLADTkWP2qfgljvMTaA1SBPMSdT96yZFqbs0w2QcsWWYSqtl5EwJ9uVSvhXUgwuvUjXpvpRi1cEvEeFGhYkaHWRzMMvzoThi1y0Q48VtyMpEN4vENDsBmgelZqSZp02rH2bLE+K4OuVdfmf/NF7KHehWHyqRG/OtBgyGFMuaA1SsfaxED4Sfp96hvcSUI7lWAUEnb2A8yYFLFcMdiMtxlHMCBPvEipMTw9O6NoGJESdTIIMnrVrTortWYl8Z3jFzuTP9KtW3LgqNNDrVhezgQwwMcmU1JhsEtsxqZ61W8cq3NCyR6MlhHZWMtJk6kzWy4eA9tQT6EcjWU46gtXiVXcSKNcAx4cqpEGs812i+T1Lc0dwXVEA5hTrNoyGiDzq/auAmKlZNDTOKl0ZNTWx5328VzcSfgM/Pl9JrEY3SRXrfaXBC5hyeY5+YrybiyFWYGut+M5/Yx+XVApTU1rGXUBVLrqDuFdgPkDUaITsCfauiw3MEe1dmSi9pUznq+UNEudSSTuSZPzNELVsIJNKxhwomqmLxE6DajyTge2Kk1atCdaoYWzmNXr9wKIoMK+WJ31iieNPwAb5QPnWfViSPWjKmWk8h9dqNbg6B2KtiTHWqrCOVXLu9Q39KgCFLkVYTG1TIpAVGkSy8ccfKnW8V5A1Ryin27YqKKJqYQZO8/ZAqpfw+WrhwqZJjX1oZcGu5+dWaVFCam2dmlTcnmaVKMBLW9bPhVv9UCw0JIymADALEsOk8hQPC8PC6tvR3D4pCO7nzXXkN9fOda4E8mraJ6HF4Cxx15nS+Ow7hsF3lsTAaTljrHikdIIq/wAKsmwyEyvjGY+wABNVuB4qRn2GgUHzBI/rRjEgXLQXYyDPmus/eq/TbM2XLCUriqRPj8WbNybah0fxkeRJBg8mWPcT5VZx3FrZQLlYExlbQwIBEtMnUkVnsNjAAbbzn1KnoVPw6+Sfai74UXLZIGoMr76/yrO1uWQltuQo+taHhbaVk7ck+YrRcPveGlit7LJPY0qXhFD76XACy5WfUgGdqrtbzAb6dGI+1WMIO7J1JJ3JJO3KT61phFSZnk6TZW4dxJ2JW5bIYb6aVFj3BYQNaMMARI50NxNuGJrROmtyiFpmc7T4UFEeNQYqlwJYYuRoKM9pWHdr5mhWAfLbMda5R007jRpcJixNGUuSDWMw1wzJo3huIoBq1ByjHsrlBsuY5f1LTtrXlGPe2bjaSJ/KvT7uIS8hQPv0NebcXwiWrrqusGOvIVt8DLcmk9qKM0FpVreymt5BpFdOKTY1OtpWAJAqN8HbY10ta7Mpy4iMNKHX8Oo5CrGIwZXVTIpuHwzsQTqJq/Hk+xJwTVkVi2FFRXMNmMzR92QCIFRMUP7Ip3lSKlCwNYwsMPn8qu2/hnrr7DanXlUAkenzpJtHkBVkJ6txJrTsVTak1RxJ1NGriAewoHdOtOitEJpLXWpoohHVZsLNVhRHAppRQGWLnwUHc60VxL+GhD00mLFDs9KmzXaQYF3cWx51JhMUyknnM/zqrUuaAp0Gh157xXI0pKkbp5Zzdydmv4Ziblxxbtg8m6ZJ0LH1MATWxz92qxJEAAkbmfigbAnWfTnQrsrw/urClx438TeUzlEHmFPzZq0dlh+2FjzAPuA249KeGMqcgTiblu4EdEE5pzftDWGEctCDG3rFHuE4k3FGYAHYAcxEkHzGusxEVUx/Cu8Um3KsY6hW6abA6nWgOGvm25a6W/VtIURmzEHSeese1ZM2LRK+maseTUq7NNieF5mLW2yzuNxXbeHuIQhdcxE7EDrE/wCnUzECOoq3axue0bkGQmdhqTETJ1JjzMTyFUcVczZHHxaNGmisZ0nTeDJB1KEnQCrsHiJt6t11+4mXyZJKv3C2GS4JDFSPIn7EVM9zxKPKosJezrPsd/bfXUa6nMdyBNQXrkNVscMYNpCeq5K2E8DiZlTTcePDNDMLdhhRK82ZSKqyKmPB2Y3jmMzOqdBNR2r2S0T51J2jtBWVvagnEcVlsQNya5OWHupfJ08cvbZdXiBYxOlMxGMK7Gs/hFuEyTAp99jrr9aj8fbYMcyvcJniR+JGyuOXI1QvYwXHZm+I6mg3EbzR4dxzqpbdmAJOpFb/AMd4qTb+jN5vkJxSNp2Va3dxlm24zI75Sp2Ig6fStZx3iHDcJiHsNgszJlkhoBzKr7E/5qwHYQH/ABLC7/8Aqef7rVe/Scx/xPER/wDS/wD5W66bxLVX0czX2bEYDBWLH47FIxW602LAOyvLIuhGY5RmMmAPOncJPDeI5rNm2cPeClkjYgRJgHK0SJEAxsd6rXMMeL8LsJYdBiMMFD22OWcqZD/pDABlbbkY1hnYnsrewN1sbjilhLSvALKxJYZSxKkgCJgSSSRp1RRST33C5WO7FcKtXbuMt4m0HbD5BBnRgboeDpIOQa+lN4BiOF8Sf8OuFew7Izo6t0idmImDMMCNDVz9G/FhicTxO9lhXNtwNjkJv5QehygT5zQLC9vcDhwXwfDwlxlyhnI0UwY0kkaDwgiYGtM1K2q+AWEuG9msPhsPfxWNDXlt3XREUkBslzu1YgEas3ImAOtEOBDh+Ms4h7eDFs2knxGdSrkEQeWWqn6PeIPfsYoYoK+El7j3H0h3Od1GkFd35ZSRG4gp2V4hg7uHxv4PDvZCp487TnlLmUjxtGx6b1G2k+f6A+TPccwFleD2sSltRcZlDXBMkFnGvLcAVR7D8Hw9/BY67dtq7W1YoxmUIts2kHqAaqcA7dXMLZNi5YTEWTMIzQBmMsJKsCpMmCNya2nZrjyYvA4428LbwyJbcBLcQc1tySYVRPtVktcYtffIipgHsVwvCHhl7FX8KMQ9u4+gBzsAtuFWD1Y0K41xTANYdbfCrlh2EJcYQEaRrqfWtT+jq5f/AMIvnCgNfF1+7BywWyWt8xA2nc0H7Upxu7hXGLtILKfrHKm0CAms+G4SfQCon7nb7+f6C+AhY4fgcPwzC4q5gPxD3AitkBLZmR2LnXbwR7ig3GMbhHtqtjBPhmzSWaRmUKwKwfMqfatlgrmNXhGCOARWu5beYNlju8jyfEwEzk586yfa3/FDbS5jbSKqEqrKbfxPBIIRyT8AqY37t338/wBAktjH3zJih10a0UwySSTVDGjxGtVldFalSpVAghtDRfsvge+xKIRKr43/ANKbD3JUe9CnFbHsNZC27t08yEEbkKJIB6ksoHmBXLSt0aHwa9MUC8AaDUn10UTynU+mXQ5oohYciDHiMEaZQo67qP4SD5UCwt3wM+5BZz0JEgkTygQD0gdZK4YZLZYxnjUj98yJ11MFXbU/+2vWtEUIwvgXXUA5mKljqfENJMEZf2h16daDdpsADDBQSWA6coEDYnRpg9PMAtgLIQoTplUJHQK6E/xJdM1HxZotg81Kk9OjiOfwOPSBQzw1Qa/j9SQnplaGcNvMAA52VDrEDMB18KnlszdAKrcSBt3reWQjKQNCMsBAqx8Xwg7gExpB1q4/E7MW7jnJm/ViRB100ZfhPkCOe8VR4lxBbcWnTMM0tBy5PigqFkZsyxqWOu4oeLJvEm1TrgWb97sutcuCBayqojMdCQs6wR4VVjMlRqZAkDMGB8zE8qoYviGQBQMykZgwI8UgakDZthHIQBpFVxxI8lpcvkQi6fKL8WCTVoOLcgir5xIy71kmxrdYrrXSRJbT1rFlzqX/AFRqhiceWWu0s3F8Gp00FYfHLckB1ZEnmIrWJjO7fKwhTordfI9DUhUODbueIHUT05EVlcJXdGmLSVAfhXDLV4R3hDf6qo8Q4KyMVBn/AHb/ADNGeHdn7Rdi7EwdADGnUxR5OHYddcimOZ1PzNRRlyVyaTo82uYEqYuSnrUi5EMLr0JrQcW4qj5Rbtr4WmYmY2ofisQruWyBZO0baCtHh5Lm/ihfIxtRT+yLDYw5gVJVh8JUkMD5Eag0/vHLFnV3YnVmzuxjQSzanSB7UW7HlPx2G0E94I+TVq+13bbEYXF3LKFAiZIzLJ8SKx1nqTXQTqWxilb2MImJNtgylkbkwzIR1hhBp+Ov3Lkd9cd41XvHd49M5NbH9Jjm9gsG7MAzrmOkAlrakwPepv0jcGvYu/gbNrdlu5mOyLNnM58gPmYHOnUk6/cQwNhWQMbT3LYbRzbd0DRMBihE/Ed+vnQ6/wAGZRKhiOmU/wAq9e7RWLFrg+KsYcytkd2xG5uBkZyW5tLanrI5UO/Rz2wxWLxPc3SmQWWYZUIMq1tRLZjyY1FkdNoDSPOr966lsWg11bceJMzi2STOqfCdetUsNfurmFq5dQH4xbd1DDWM4UwRvv50f7Z9tcXfN/C3Db7pbzqIQhotXDlls3+UTpW17J4m1wrCYQXxF3HXQWnQoGWEJB/ZUG2CORc1Y5OMeN2LVs8juluZB9qltYi/aUqr3UV/iVXdFcRBzKCAwgxr1on294R+Dxd60BCEF7f/ANt5gD/SQyf7a9N/SL2axOMOHawgYIlwNLqsFu7K/EdfhNO8iVfDF0s8hw2NxFtYtXL6JMkW3dEnQSchAnYfKnXuJYp0Ie/iWRhBDXbrIw5gy0EeVem4nhF3CcAxFq8oVw2aAwYQ15CNRpVDF2mfs5h0RSztdVVUbszYhwqjzJil9VPrug0zA4bieKACW7+ICqICpdugKOQCq0AU447EXVyvdvXFmYa5cdQeRgkid69t7DcEtYC2cPmVsSyLdvkaxJKoJ/dEMB1hjzrKfobZ/wAFizbg3JGQHYv3XhB8s0Uvqqm0uA6TB28PKnMHHsRHuaF4hQDoZ95r1vjuO4wmFutiLdkWyhVyuUnK/gMAOf3q8gunWrccnLcRqhs0q5NKrAApq3fBDkwScs2dvMeJ5b2VZHnlrCmt3gT/AP57C/5U/iIIHudfS2a52PkvkHsKh7tAQBoDl9PEqekgDzIHnRVAARrpOvoGAn3Sy5/3nrVPDmPEdlIP/HNcb5FB/wAqlA1yb6ZPmLdr/tdPzrVCPZXJhTDPIAO8AH1KqD8mvt8qo9o7v6vzJn5DxL8y5/3VJhbubX97X0zZ7n/a1Q/tPei36tB9CD+dEBPwu2l22UcSsh4mIO/LyIHvVvHWswDEZtjtr4Vf6zHvQvAXcjR1BH8P81FE7OJBQN0k9eZmsvjTqTj+rRbmhaUjPY22LRC+seiHux/+n1ofiMfl2NXe0Nl3uAKyhRm5c2diT9RVGxw9FMk5j1O3yrL5FSyts1YW1BJEFtbtwzOVep/IUQdDkyB5HOaleI3FQCapaXRYmwLjMRcUm27HID4evrNPTijC4hLlgBGsaVc4lw4XiDmykc+tBbvArpMAJ65vyqLfsa2ugtxXiksrWnIIEHWu2+090KVdA4IiQcrUFPZu/wBU/wCR/lVLF8NxFs+JHjqJYfMUdCb5FlJ8tB1LlpxGd0/1LP1FQvIYw6uOs7/Os8991IksNOdWrd4kAzNafFwpSe3RTmzNpKzXdkri28dh7jsqIryzMwCqMrakk6VL+kLELdx965aZXQi3DowZTFtAYI0OoI9qx/emurfNbfS3szObPR+32Pt3MBgLdq5bd0RQ6q6syEWlEMAZXURrWt7UdtcPasD8Pdt3L7rlDI6t3YgZmJEwdoHM68q8L7/qJ964XU8iPeh6K2BqPTsFxWweDYmyb1sXXZiqF1ztJtnMEJzHY6+Rof8Ao24lZw+Nm7dS0ncOMzuqLmL28ozMYkgMY8jWJsmB6/ao72tNoVNfILNHgrGHxHEnF27bWwcTcd3d1VGQXHcAMTBz6D0aa1Xaf9I9n8Q6LgsPikQ5UuOQ2YQMxXwMAuaYg6gA15faXWpGtUXCLe4E2b7t5xbDcS4daxQuW7eJtlg1jvVz5WbKyqpgsJCODHwzVn9J3aVXbDfhMXmAS53nc3joZt5c/dtv8UT515y2BbcA/I1A9thuD8qkca2+rI2ekWeOI/Ab1q5iVfEMxhHuhrrKLqEQrHMRlBPoKNdme1OFwnCLRuXLb37YcrZDqbmc3LmXw7qIaS0aAk142Gini+3WhLEn/NkUj0r9GvaNPxWMv4zEW0e6ts5ndbYYgtomY7KMoA5CKZ+i7H2LeDxdq9ireHa54UZ7ioRmtlc6gsCYJ5HlvXnHfGk100Xju/uv8B1Ho+L4NY7pweO2bkKTkLg5yokCDfOpIHI15szzrTS1IVZG1yxNjtKne9cprICjXoHDR4bA5qiH+AfmI/3mvPq9DwrRbGmoQAHpCofvHyrBj5ZbIP4BgdORj5OUB+iP86Vq4X12aP4mmP47xP8A+OqOHvCG5fEB6nwD63W+VWMKZBO0kkHoCWVflmuH/ZWqPQjCGEbpt+z6MZX+FLf/ACof2hOYIvVj8xEf351c7weg+w/oFHvbPWqPFDNy1P7+vzUR9aNClXDXvHPRz8mB/OKI8Pu+Ag8mIPsJ++WgqrE/3sc0/MsPar2BeWMbGJHmpBHziPcVjhFxzGmTvGR8YxGW56qD9x+VScMwTXlz5gqzHUmN9OVBO0txjcXIpPhPwgnn5DTeq3AuLG25QsQW1HkRyPqPtVc4r1XqQ8ZPQqNynBrY3LH3A+wqT/DLQ/Z/iP8AOhH49m3Y+xI+1JSp3Z/+ZqzSukhbfbYTfh1r93+Jv51WucOt7jMPRv51GlhD/wC5cH+/+lTJh0G7M3q5P2oem3/5X8k1pdsqPgj+xcgj94T9RQK5xwpcZLiFSpgsslT79KNcT4rbt22a3BI6eLXlryrz17rMS0kkkknzO5qjJGK4LYSl2F+M4FLp7yyQzndBrPmo6+VVcPw510ZcpHIkaVDwzijWbgf4hBBE8jEweR0oxdxi3GLLsdda0eK6uyrPu7RNwPCDv0LqjKq3HYFQwhLbtqpEESBvVzD4U3vwZdLbM2KdGy27aZkBwhhhbQBgMz7j9o1Rw3EbtvP3dwpnAVipKtCsGEMDI1AqT/HsSyNba7cKkgnM7NsHWASdiHYEc9OlXue/BUolnBKLqq160jqMZaUC3ZRTkdL/AICLaqzrmCSupMQNai4tgWXC/rWw7uuJCZrCW0hRbfMpNtEkEgEb7Ch6Yt12LLqG0YrDCYOnMSdfM1XvXi0ICcszE6TsDG0wTr500Xb2BKLSC9jCgnDnuwVbB4hm8Igsox2QnqwyJB5ZF6CucL4cly3hyygBrGNLvkDGVW7keCRmZYBGukDUVUucXvWrYS3euIo0AW46gSZMAHTUk+9Ow3FblwBrlx3YArLOzGDoRJOxBMjzNPpYthZOEhA3dojhLAewWQN3rM6C9ddIOZkBcC22ZUygwYJZ2BwBuHD3LltA34pNQioLthPHdLIqhWCZQM0ahyDMaCDi3EZSRlOZYYjKxiWG0HQajoK4/EbzMSzuSwysxZySh/ZLE6r5bUNJDTcIu96MMbioScWqGLdtJQohKkIoBEk703g+HtO9u4udk7wW2W4i65rbuCpBIaMmo0iV61nUvMsZWYQcwhiIb94RsdBrU1zG3HIZ7jsV+Es7MVneCTp7UafRAxg7Nhrcr4z+IwynPaVIV++kA52kHKJGmw3ruO4ZYRcVbNpDcyFyYA7kd/aCIsbOVcljyBC/vUDt3CNASBIOhI1Wcp9RJg+ZqVbh18R8XxanxSQTm66gHXmKNO+RQzj+CYbvHygANctpdOQL+HtNklrY1HiMg3NMsAR49aTcPL3Ltq5ZRLaJcJAsops5FY22F5QHY5lUeJmz5o1JBEAutJOYyRBMmSDuCeY0FPbEuVCF3KDZSxKj0UmBU0sNlg8PRgLQKEnBoRbOFtgd4cIGz/iR41YN45jUjKSASaxpTKYIg1rHxtwpkNx8kRkztlgbDLMR5Vk8U8u2s61FGg2N7+u1XpURQYa9Q4YBkTQaqOXl/KvL63S8VcP3aIBA0LdB5CsEeGy+rZqUAHIfKiAtqQJA/v8A8n51kU4ld6p/xP8A8qJWeNH9pfkfyNNDPD5Glil8BK9YK6rqBHrpB9/gX60GxN+biCfh1PzUj6KaILxNG5keo/lWcS543dtJaddNP1g+xWtWOcX2UTg49FnFOQY8x7yG/OrKN3asZ5yZ9AT/ANR/tNQHCM5zAqNiNZMR/WmY7AswAa5pzCrrOpJknzpck4QuTDBSl7QLxXjBIKIYB3PXyHlQTDW4Odp01Hr1NaN+CWwQfE2vNwv0yH71KvCEYkAHlqW8pPwj8q5ssqm27NSioqgbhuLjYmDWg4aly4uYEKvInWfQUEv8BG0keoDD/kI+1GuE3Gtott48OispkRyBG4PtVuPMm6YJwdbBPuFUSzMY35Cq/EbxW3NpM5kA6lsoPMifSu4y/NtgIJIIGvMjSqeHtBASxzExPTTYR770ubPKLpcUHHiXLM/hu+tsSVIDHmQJO4H3qS9iIfKAVcnYCMxP0NaVLgIytFUr9m2DIAVhzG3y5Vz3NN3RrjJ8AR7q5iHtLP8AmXX5j71GXtg+Fco5ZSY+pq5xJAykMdf2Tz9qCsjLpv8Aet3hStvr6KfJSpOgnKnZ/mKhuWmOxB+lVBmGpBHsasYcjcmujbMVIiyGfEKt4Zf2jTbrZj5U17hiBpToRkONuyY6VzCX8hHQ7/lULoa6go2CgvNOVqoWXZRG4qzauyaIC1NIGoproNBEJ1apleqqtUqtTELAalmqINSzVCElx9DWYuGSfU0fxLwp9Kzk0GQfFKuUqhAZWzR9R/pP/X+dCeHhe60ABMhjzkEH5Rmq8X1B5Q33T+tYlD2v9C9P3Iu5tKat6qyXq49wVj9M16ggL4pG6KHC6KcLtTSSwit6NiR6GK6b07k/OqCvTs9NpvYFouG4Op+dJbgof3lIXvOl0IKkEw4ruYUMGJpHE0NBLCheoLr5dZgfSq345QNd6pNjsvxGQef5GjoT5DqJr2MkwpzeegEjzq5YdINy66zyRWzE+ZC6z5Vkb13xMVJCzoPKo++bqaHoq7EeToL38X+sOSSkkhWGoB95HzqRbgJJjU+8UHt4gz4tR7VKLn97VqwQWp2uimctuQoLoOxpjMBtpQ7Od5NXktZo1rUo77FNkgOlNJrhamzVorG3TpTrKc6hd5PkKnVxyqEJTTrG9QzUlg71CFma5mpmakGqEJlapVeq4anBqZCljPSz1DmruaoQ5in8B9KA0XxreA0JmlYyHTSpTSoWQuYZgqmNBJEAdBuTzOnlVpU8EydBvGgj1M7+VKlVSCV3fcTtP0zD/rTGPn/ct/8AGlSoyxxGjJjc5/v1UfmflTVvH7fWKVKkeOJNchLeY7NA9Kp3MTck+I/QUqVZ6Vlrbon4fmdvEzEDWJ38qMsFUEwPlSpU8UqEsqM/SqyY9T1GvTelSqvIkPGTIr/EOQE/SqN+6TpXaVCJJNleasYZASZ2FKlRFRE5E6CKmt7CuUquw8sWRMU86I22iKVKtSEKr3dTXO8ME+wpUqjINtrpNdYRSpUpDgunrU2Hv6wedKlTIBaD13NSpUSDlanh6VKmAOzUs1KlUCVcc/hodNKlSSIOkUqVKiE//9k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7" name="AutoShape 6" descr="data:image/jpeg;base64,/9j/4AAQSkZJRgABAQAAAQABAAD/2wCEAAoHCBUUFBgVFRUYGBgaGRsaGhobGBoYGxgYGBsZGxgYGxgbIS0kGx0qHxgYJTclKi4xNDQ0GiM6PzozPi0zNDEBCwsLEA8QHxISHzMqJCozMzMzMzwzMzMzMzEzMzMzMzMzMzMzMzMzMzMzMzMzMzMzMzMzMzMzMzMzMzMzMzMzM//AABEIALcBEwMBIgACEQEDEQH/xAAbAAABBQEBAAAAAAAAAAAAAAAFAAIDBAYBB//EAEMQAAIBAgQDBgQCCAYBAwUBAAECEQADBBIhMQVBUQYTImFxgTKRobEUwQcjQlKi0eHwFWJygpLC8TND0mNzg7KzJP/EABoBAAIDAQEAAAAAAAAAAAAAAAECAAMEBQb/xAArEQACAgEEAQQBBAIDAAAAAAAAAQIRAxIhMUEEEyJRYQVxgZHBoeEUMkL/2gAMAwEAAhEDEQA/ANnhrS3kHX7Gn4xGW2VI5UG4FiyjhWkTWuvQVnyqpEPOME5Fxp0INbbs9xEvoeVY/iuVbxA0mjXZ+5lOulSyJB/tK8W5FZ/CXNJ51Z7Q9oMOq5GuCY2GsepFZlOO2xsD7wPpv9KmqKdstjGTVGma2LlZDjd9bbFQf6URTjOZSFBE7HQ1m+JYNjLanXUhS8+pPL2pcmWLVRHhjadsFYjietVLuMzGMx0HWoMdhCpOuvTbX0P2qmqEams7haLlL5Cw4gVIU6iOdTBUuKcmjdKDYZ5Yk9Kdg75Dk9KVJx46GpS5KeN4c6kyKiweEZmgCa2Kt3oyEDNyNEsBwkWk28VFeV7d+Qf8b3fRi/8ADmDgEUTs8JYnaiz4UF9VPrRThls5GMSRsKxZ/Kklsb8PjxXKBfB8A9u4GiBBmqfaO5439f5VrsQmSx3jCDWE4vezuT5zXX/ESc05M5n5FKMqQOFdrgrtd05Z0U4VxK6aICQNpRrBYoFYoAas4VitBqwoI4jeatWdLTx1FDL10nlRCwf1J/1VU0kPbY28s/f5/wBZqbBpOvT70xBIjp+f9fvVjC6SOtGrBdHb9hSS0a1XW2CYq/fXwz0qlYUzVWmpMdO0OtYJSCSTodKd+BHU1wXMs+dR3sXGlCV9DRiL8FrvXThPOkmK0rj4qimyOBz8OeorlP8AxIpVYJR6YcGG1B1opYdwuU0DwFtuTUaw95hoRXITLmjJcb4a/ed4B7cvKqGKx5IgaIIEDQu5PhEjXLoT6Ctj2kuAW4GhYgeg5/n9K8/xRiXbYA5R1Y6fQaf7jVGSdOkXYodkpwS3BoY5s2m/QdAKoPwQSWWco9dT6nczG1V8PimdoLZUBlj59AOvICtNhLrXICjKg0H98zWZyaNKRmLXDrviK5pHrz2HlVnDu9kxcZyTyGgH861rYtF8CAN9p5sx56+1V8TiLTTKBmPOP7j+9qXV8jUCblu1fWCoJ2nwhh79ay/FeCXLfUjk2/poJrZrgbYHeZTMwqgwJ9ByFOSGEGI9NPTU1ZDI0LKCZ5s9sAa7/frVjAYJnOi6czRrG8KJv5QvhOo6CTtHLY1psLw1VUL86eclQccXYA4jbKopWA2n0o9Zk21zbwKdxrA2hbNxVLOo0A20ofgOKC4uuhrClSNnMi+kZTNLgM5200qnec7CrvC0KKXZtKxTgra+TYn7dyp28x/d2AvUjT6/lXn1u6WAPWiPa/in4h4B8KyPU86E4T4F9K9R+IxenDSzznnzUp2h5FcmntTQv03+3512TAOVqcTUS05mo2QfabWr9txQpWqylzSkkPFhFrg6VeQ/qR5tQa1dAoyD+qTzNKFuyO0+Vp5bH0NXcSpUDz50PYczt5UUw11blvJJlRpIgwNqie9AkhB8wHpUKSDFOsGDBp9xwhnkaXJ8hh8EZWY0prYUE1bLqRoRUanlWSeRrai+G3BSfDwYFd/C0QzdaY66TRjNsLbKP4elU00qv1fZXubjCYjKaPYa+GoTYwqjeiNlQBpXLHA3aXElri2xsNT78/YA1ksf+sd9SEAAB9zt56T860XaGVZyPiYAL6ftAeu3uaC5AUAHKNBrJgE+w0FZcr9zZrxLYF4ayJHh05D/AM7nzP8ASjnfwuXMASIMSSoP7K/maoJhmJ6dTMe07x6RVtMCY5+2n1MVkeRGlRZ1bijQT8spMfP6kU1SzuFUhRtzLH5fardjhZfQaDmSf7/OjXCOFpbbNuw2J5eYmpC5MjpF/A8HCoAemoP2gfzpmJ4JIICoZBGgg6+9F0NSl60tKinezDvbyXMriWQCTtAMQf8ANRHCWFuaTVbjLzffygfQfzrvDGKuIqt7I0RQQeyttGUiddfQ1mOI8Ayt3lr4TqQPuKP4i6Czg3BJ2FLhLlfA+oOx60mpNaWHTKL1IFcOwakDMJFaTF8EtX8OyKIkctD7EVNiMCAMyjTnXOFvBIrHBuOSmh8j1xuLPD+0PCHwrG23seoqtg7E21PlW/8A0oYdnymBGb3kj7VjsEmW2AeQr0/4/Jq3fJxvJhRL2e4et66yNyRmA/zCANOY1osMOi5w4ylD+tUMv68FC6hJjL4mjWdGgyZBAYTGG3eW4pIAIDQASUOjgA6GROh5xXoNjB3Lgdrdy3kvDKxuIyXESMuQJmOYwf3t+moqvzoZfU1X7WtvpjeJHHLaToyvFuFhcN3xAUk2ygBBhHBIUkaMdfoPOaeH7L4q4iulsFWVGU51Eq4Ug6nTRxPvVjtbjiXFgM5FuM+ZMmZ40YKTmy5SInrPnUuBu4VlRGxGKQhLQeHbJIUM3dqFM5HCqAcoA1WconV4kcscXve7d/NLpGfLpcvaV7HZHEloZFU+PwlxmItuEdgu5AJX1zCKe/Zq8CFyoCzqgm4nxuMypvq2U5oHL5UVw4woXx4i8PBckB7jy7sSyeK2vgJysTu0GQDBqhxW+q3MuGv3igVQpLup8JJAAEQoOoHKetaFKTf+hKRCnZjEyAVWc2WM43LOg8tSjfKjI4Bf7tAEBhSdGHJVaJPOHFBrHEb6ai/dBmf/AFH3knrrqSfc0sdj7rATceApX421VgAw32IAEbaCjUmHZE3FcDcw5VbojMCRBDSAYmRVVMWSVOaMuw018qHYjFXGMtcdj1ZmY/U+Q+VQm6x3g+oFMo0K3ZozjbR1nKZ/uaiv4lSylXUwdIPz0NAg8/sj2kV3uCdh9ZokDl/FEqoBHOfeobWIYTrQnuXHI11HcdfrQcUwqVBpsUwjUkEV27jmDQDIgTpQc4pvL5VEL7fvGl9NB1hO5iySdKVVFxK+X1pUdBNZ6617UCanXGINJ1rxq72wvMfDC/WiXDuIXHzOXJ8ceQVNW+rKPODXJcaNK3Nt2mxq5AyxmGdQd94kxzI/OgmDxU6bAnUnxE/Oq+dTaDuxPjLADTkWP2qfgljvMTaA1SBPMSdT96yZFqbs0w2QcsWWYSqtl5EwJ9uVSvhXUgwuvUjXpvpRi1cEvEeFGhYkaHWRzMMvzoThi1y0Q48VtyMpEN4vENDsBmgelZqSZp02rH2bLE+K4OuVdfmf/NF7KHehWHyqRG/OtBgyGFMuaA1SsfaxED4Sfp96hvcSUI7lWAUEnb2A8yYFLFcMdiMtxlHMCBPvEipMTw9O6NoGJESdTIIMnrVrTortWYl8Z3jFzuTP9KtW3LgqNNDrVhezgQwwMcmU1JhsEtsxqZ61W8cq3NCyR6MlhHZWMtJk6kzWy4eA9tQT6EcjWU46gtXiVXcSKNcAx4cqpEGs812i+T1Lc0dwXVEA5hTrNoyGiDzq/auAmKlZNDTOKl0ZNTWx5328VzcSfgM/Pl9JrEY3SRXrfaXBC5hyeY5+YrybiyFWYGut+M5/Yx+XVApTU1rGXUBVLrqDuFdgPkDUaITsCfauiw3MEe1dmSi9pUznq+UNEudSSTuSZPzNELVsIJNKxhwomqmLxE6DajyTge2Kk1atCdaoYWzmNXr9wKIoMK+WJ31iieNPwAb5QPnWfViSPWjKmWk8h9dqNbg6B2KtiTHWqrCOVXLu9Q39KgCFLkVYTG1TIpAVGkSy8ccfKnW8V5A1Ryin27YqKKJqYQZO8/ZAqpfw+WrhwqZJjX1oZcGu5+dWaVFCam2dmlTcnmaVKMBLW9bPhVv9UCw0JIymADALEsOk8hQPC8PC6tvR3D4pCO7nzXXkN9fOda4E8mraJ6HF4Cxx15nS+Ow7hsF3lsTAaTljrHikdIIq/wAKsmwyEyvjGY+wABNVuB4qRn2GgUHzBI/rRjEgXLQXYyDPmus/eq/TbM2XLCUriqRPj8WbNybah0fxkeRJBg8mWPcT5VZx3FrZQLlYExlbQwIBEtMnUkVnsNjAAbbzn1KnoVPw6+Sfai74UXLZIGoMr76/yrO1uWQltuQo+taHhbaVk7ck+YrRcPveGlit7LJPY0qXhFD76XACy5WfUgGdqrtbzAb6dGI+1WMIO7J1JJ3JJO3KT61phFSZnk6TZW4dxJ2JW5bIYb6aVFj3BYQNaMMARI50NxNuGJrROmtyiFpmc7T4UFEeNQYqlwJYYuRoKM9pWHdr5mhWAfLbMda5R007jRpcJixNGUuSDWMw1wzJo3huIoBq1ByjHsrlBsuY5f1LTtrXlGPe2bjaSJ/KvT7uIS8hQPv0NebcXwiWrrqusGOvIVt8DLcmk9qKM0FpVreymt5BpFdOKTY1OtpWAJAqN8HbY10ta7Mpy4iMNKHX8Oo5CrGIwZXVTIpuHwzsQTqJq/Hk+xJwTVkVi2FFRXMNmMzR92QCIFRMUP7Ip3lSKlCwNYwsMPn8qu2/hnrr7DanXlUAkenzpJtHkBVkJ6txJrTsVTak1RxJ1NGriAewoHdOtOitEJpLXWpoohHVZsLNVhRHAppRQGWLnwUHc60VxL+GhD00mLFDs9KmzXaQYF3cWx51JhMUyknnM/zqrUuaAp0Gh157xXI0pKkbp5Zzdydmv4Ziblxxbtg8m6ZJ0LH1MATWxz92qxJEAAkbmfigbAnWfTnQrsrw/urClx438TeUzlEHmFPzZq0dlh+2FjzAPuA249KeGMqcgTiblu4EdEE5pzftDWGEctCDG3rFHuE4k3FGYAHYAcxEkHzGusxEVUx/Cu8Um3KsY6hW6abA6nWgOGvm25a6W/VtIURmzEHSeese1ZM2LRK+maseTUq7NNieF5mLW2yzuNxXbeHuIQhdcxE7EDrE/wCnUzECOoq3axue0bkGQmdhqTETJ1JjzMTyFUcVczZHHxaNGmisZ0nTeDJB1KEnQCrsHiJt6t11+4mXyZJKv3C2GS4JDFSPIn7EVM9zxKPKosJezrPsd/bfXUa6nMdyBNQXrkNVscMYNpCeq5K2E8DiZlTTcePDNDMLdhhRK82ZSKqyKmPB2Y3jmMzOqdBNR2r2S0T51J2jtBWVvagnEcVlsQNya5OWHupfJ08cvbZdXiBYxOlMxGMK7Gs/hFuEyTAp99jrr9aj8fbYMcyvcJniR+JGyuOXI1QvYwXHZm+I6mg3EbzR4dxzqpbdmAJOpFb/AMd4qTb+jN5vkJxSNp2Va3dxlm24zI75Sp2Ig6fStZx3iHDcJiHsNgszJlkhoBzKr7E/5qwHYQH/ABLC7/8Aqef7rVe/Scx/xPER/wDS/wD5W66bxLVX0czX2bEYDBWLH47FIxW602LAOyvLIuhGY5RmMmAPOncJPDeI5rNm2cPeClkjYgRJgHK0SJEAxsd6rXMMeL8LsJYdBiMMFD22OWcqZD/pDABlbbkY1hnYnsrewN1sbjilhLSvALKxJYZSxKkgCJgSSSRp1RRST33C5WO7FcKtXbuMt4m0HbD5BBnRgboeDpIOQa+lN4BiOF8Sf8OuFew7Izo6t0idmImDMMCNDVz9G/FhicTxO9lhXNtwNjkJv5QehygT5zQLC9vcDhwXwfDwlxlyhnI0UwY0kkaDwgiYGtM1K2q+AWEuG9msPhsPfxWNDXlt3XREUkBslzu1YgEas3ImAOtEOBDh+Ms4h7eDFs2knxGdSrkEQeWWqn6PeIPfsYoYoK+El7j3H0h3Od1GkFd35ZSRG4gp2V4hg7uHxv4PDvZCp487TnlLmUjxtGx6b1G2k+f6A+TPccwFleD2sSltRcZlDXBMkFnGvLcAVR7D8Hw9/BY67dtq7W1YoxmUIts2kHqAaqcA7dXMLZNi5YTEWTMIzQBmMsJKsCpMmCNya2nZrjyYvA4428LbwyJbcBLcQc1tySYVRPtVktcYtffIipgHsVwvCHhl7FX8KMQ9u4+gBzsAtuFWD1Y0K41xTANYdbfCrlh2EJcYQEaRrqfWtT+jq5f/AMIvnCgNfF1+7BywWyWt8xA2nc0H7Upxu7hXGLtILKfrHKm0CAms+G4SfQCon7nb7+f6C+AhY4fgcPwzC4q5gPxD3AitkBLZmR2LnXbwR7ig3GMbhHtqtjBPhmzSWaRmUKwKwfMqfatlgrmNXhGCOARWu5beYNlju8jyfEwEzk586yfa3/FDbS5jbSKqEqrKbfxPBIIRyT8AqY37t338/wBAktjH3zJih10a0UwySSTVDGjxGtVldFalSpVAghtDRfsvge+xKIRKr43/ANKbD3JUe9CnFbHsNZC27t08yEEbkKJIB6ksoHmBXLSt0aHwa9MUC8AaDUn10UTynU+mXQ5oohYciDHiMEaZQo67qP4SD5UCwt3wM+5BZz0JEgkTygQD0gdZK4YZLZYxnjUj98yJ11MFXbU/+2vWtEUIwvgXXUA5mKljqfENJMEZf2h16daDdpsADDBQSWA6coEDYnRpg9PMAtgLIQoTplUJHQK6E/xJdM1HxZotg81Kk9OjiOfwOPSBQzw1Qa/j9SQnplaGcNvMAA52VDrEDMB18KnlszdAKrcSBt3reWQjKQNCMsBAqx8Xwg7gExpB1q4/E7MW7jnJm/ViRB100ZfhPkCOe8VR4lxBbcWnTMM0tBy5PigqFkZsyxqWOu4oeLJvEm1TrgWb97sutcuCBayqojMdCQs6wR4VVjMlRqZAkDMGB8zE8qoYviGQBQMykZgwI8UgakDZthHIQBpFVxxI8lpcvkQi6fKL8WCTVoOLcgir5xIy71kmxrdYrrXSRJbT1rFlzqX/AFRqhiceWWu0s3F8Gp00FYfHLckB1ZEnmIrWJjO7fKwhTordfI9DUhUODbueIHUT05EVlcJXdGmLSVAfhXDLV4R3hDf6qo8Q4KyMVBn/AHb/ADNGeHdn7Rdi7EwdADGnUxR5OHYddcimOZ1PzNRRlyVyaTo82uYEqYuSnrUi5EMLr0JrQcW4qj5Rbtr4WmYmY2ofisQruWyBZO0baCtHh5Lm/ihfIxtRT+yLDYw5gVJVh8JUkMD5Eag0/vHLFnV3YnVmzuxjQSzanSB7UW7HlPx2G0E94I+TVq+13bbEYXF3LKFAiZIzLJ8SKx1nqTXQTqWxilb2MImJNtgylkbkwzIR1hhBp+Ov3Lkd9cd41XvHd49M5NbH9Jjm9gsG7MAzrmOkAlrakwPepv0jcGvYu/gbNrdlu5mOyLNnM58gPmYHOnUk6/cQwNhWQMbT3LYbRzbd0DRMBihE/Ed+vnQ6/wAGZRKhiOmU/wAq9e7RWLFrg+KsYcytkd2xG5uBkZyW5tLanrI5UO/Rz2wxWLxPc3SmQWWYZUIMq1tRLZjyY1FkdNoDSPOr966lsWg11bceJMzi2STOqfCdetUsNfurmFq5dQH4xbd1DDWM4UwRvv50f7Z9tcXfN/C3Db7pbzqIQhotXDlls3+UTpW17J4m1wrCYQXxF3HXQWnQoGWEJB/ZUG2CORc1Y5OMeN2LVs8juluZB9qltYi/aUqr3UV/iVXdFcRBzKCAwgxr1on294R+Dxd60BCEF7f/ANt5gD/SQyf7a9N/SL2axOMOHawgYIlwNLqsFu7K/EdfhNO8iVfDF0s8hw2NxFtYtXL6JMkW3dEnQSchAnYfKnXuJYp0Ie/iWRhBDXbrIw5gy0EeVem4nhF3CcAxFq8oVw2aAwYQ15CNRpVDF2mfs5h0RSztdVVUbszYhwqjzJil9VPrug0zA4bieKACW7+ICqICpdugKOQCq0AU447EXVyvdvXFmYa5cdQeRgkid69t7DcEtYC2cPmVsSyLdvkaxJKoJ/dEMB1hjzrKfobZ/wAFizbg3JGQHYv3XhB8s0Uvqqm0uA6TB28PKnMHHsRHuaF4hQDoZ95r1vjuO4wmFutiLdkWyhVyuUnK/gMAOf3q8gunWrccnLcRqhs0q5NKrAApq3fBDkwScs2dvMeJ5b2VZHnlrCmt3gT/AP57C/5U/iIIHudfS2a52PkvkHsKh7tAQBoDl9PEqekgDzIHnRVAARrpOvoGAn3Sy5/3nrVPDmPEdlIP/HNcb5FB/wAqlA1yb6ZPmLdr/tdPzrVCPZXJhTDPIAO8AH1KqD8mvt8qo9o7v6vzJn5DxL8y5/3VJhbubX97X0zZ7n/a1Q/tPei36tB9CD+dEBPwu2l22UcSsh4mIO/LyIHvVvHWswDEZtjtr4Vf6zHvQvAXcjR1BH8P81FE7OJBQN0k9eZmsvjTqTj+rRbmhaUjPY22LRC+seiHux/+n1ofiMfl2NXe0Nl3uAKyhRm5c2diT9RVGxw9FMk5j1O3yrL5FSyts1YW1BJEFtbtwzOVep/IUQdDkyB5HOaleI3FQCapaXRYmwLjMRcUm27HID4evrNPTijC4hLlgBGsaVc4lw4XiDmykc+tBbvArpMAJ65vyqLfsa2ugtxXiksrWnIIEHWu2+090KVdA4IiQcrUFPZu/wBU/wCR/lVLF8NxFs+JHjqJYfMUdCb5FlJ8tB1LlpxGd0/1LP1FQvIYw6uOs7/Os8991IksNOdWrd4kAzNafFwpSe3RTmzNpKzXdkri28dh7jsqIryzMwCqMrakk6VL+kLELdx965aZXQi3DowZTFtAYI0OoI9qx/emurfNbfS3szObPR+32Pt3MBgLdq5bd0RQ6q6syEWlEMAZXURrWt7UdtcPasD8Pdt3L7rlDI6t3YgZmJEwdoHM68q8L7/qJ964XU8iPeh6K2BqPTsFxWweDYmyb1sXXZiqF1ztJtnMEJzHY6+Rof8Ao24lZw+Nm7dS0ncOMzuqLmL28ozMYkgMY8jWJsmB6/ao72tNoVNfILNHgrGHxHEnF27bWwcTcd3d1VGQXHcAMTBz6D0aa1Xaf9I9n8Q6LgsPikQ5UuOQ2YQMxXwMAuaYg6gA15faXWpGtUXCLe4E2b7t5xbDcS4daxQuW7eJtlg1jvVz5WbKyqpgsJCODHwzVn9J3aVXbDfhMXmAS53nc3joZt5c/dtv8UT515y2BbcA/I1A9thuD8qkca2+rI2ekWeOI/Ab1q5iVfEMxhHuhrrKLqEQrHMRlBPoKNdme1OFwnCLRuXLb37YcrZDqbmc3LmXw7qIaS0aAk142Gini+3WhLEn/NkUj0r9GvaNPxWMv4zEW0e6ts5ndbYYgtomY7KMoA5CKZ+i7H2LeDxdq9ireHa54UZ7ioRmtlc6gsCYJ5HlvXnHfGk100Xju/uv8B1Ho+L4NY7pweO2bkKTkLg5yokCDfOpIHI15szzrTS1IVZG1yxNjtKne9cprICjXoHDR4bA5qiH+AfmI/3mvPq9DwrRbGmoQAHpCofvHyrBj5ZbIP4BgdORj5OUB+iP86Vq4X12aP4mmP47xP8A+OqOHvCG5fEB6nwD63W+VWMKZBO0kkHoCWVflmuH/ZWqPQjCGEbpt+z6MZX+FLf/ACof2hOYIvVj8xEf351c7weg+w/oFHvbPWqPFDNy1P7+vzUR9aNClXDXvHPRz8mB/OKI8Pu+Ag8mIPsJ++WgqrE/3sc0/MsPar2BeWMbGJHmpBHziPcVjhFxzGmTvGR8YxGW56qD9x+VScMwTXlz5gqzHUmN9OVBO0txjcXIpPhPwgnn5DTeq3AuLG25QsQW1HkRyPqPtVc4r1XqQ8ZPQqNynBrY3LH3A+wqT/DLQ/Z/iP8AOhH49m3Y+xI+1JSp3Z/+ZqzSukhbfbYTfh1r93+Jv51WucOt7jMPRv51GlhD/wC5cH+/+lTJh0G7M3q5P2oem3/5X8k1pdsqPgj+xcgj94T9RQK5xwpcZLiFSpgsslT79KNcT4rbt22a3BI6eLXlryrz17rMS0kkkknzO5qjJGK4LYSl2F+M4FLp7yyQzndBrPmo6+VVcPw510ZcpHIkaVDwzijWbgf4hBBE8jEweR0oxdxi3GLLsdda0eK6uyrPu7RNwPCDv0LqjKq3HYFQwhLbtqpEESBvVzD4U3vwZdLbM2KdGy27aZkBwhhhbQBgMz7j9o1Rw3EbtvP3dwpnAVipKtCsGEMDI1AqT/HsSyNba7cKkgnM7NsHWASdiHYEc9OlXue/BUolnBKLqq160jqMZaUC3ZRTkdL/AICLaqzrmCSupMQNai4tgWXC/rWw7uuJCZrCW0hRbfMpNtEkEgEb7Ch6Yt12LLqG0YrDCYOnMSdfM1XvXi0ICcszE6TsDG0wTr500Xb2BKLSC9jCgnDnuwVbB4hm8Igsox2QnqwyJB5ZF6CucL4cly3hyygBrGNLvkDGVW7keCRmZYBGukDUVUucXvWrYS3euIo0AW46gSZMAHTUk+9Ow3FblwBrlx3YArLOzGDoRJOxBMjzNPpYthZOEhA3dojhLAewWQN3rM6C9ddIOZkBcC22ZUygwYJZ2BwBuHD3LltA34pNQioLthPHdLIqhWCZQM0ahyDMaCDi3EZSRlOZYYjKxiWG0HQajoK4/EbzMSzuSwysxZySh/ZLE6r5bUNJDTcIu96MMbioScWqGLdtJQohKkIoBEk703g+HtO9u4udk7wW2W4i65rbuCpBIaMmo0iV61nUvMsZWYQcwhiIb94RsdBrU1zG3HIZ7jsV+Es7MVneCTp7UafRAxg7Nhrcr4z+IwynPaVIV++kA52kHKJGmw3ruO4ZYRcVbNpDcyFyYA7kd/aCIsbOVcljyBC/vUDt3CNASBIOhI1Wcp9RJg+ZqVbh18R8XxanxSQTm66gHXmKNO+RQzj+CYbvHygANctpdOQL+HtNklrY1HiMg3NMsAR49aTcPL3Ltq5ZRLaJcJAsops5FY22F5QHY5lUeJmz5o1JBEAutJOYyRBMmSDuCeY0FPbEuVCF3KDZSxKj0UmBU0sNlg8PRgLQKEnBoRbOFtgd4cIGz/iR41YN45jUjKSASaxpTKYIg1rHxtwpkNx8kRkztlgbDLMR5Vk8U8u2s61FGg2N7+u1XpURQYa9Q4YBkTQaqOXl/KvL63S8VcP3aIBA0LdB5CsEeGy+rZqUAHIfKiAtqQJA/v8A8n51kU4ld6p/xP8A8qJWeNH9pfkfyNNDPD5Glil8BK9YK6rqBHrpB9/gX60GxN+biCfh1PzUj6KaILxNG5keo/lWcS543dtJaddNP1g+xWtWOcX2UTg49FnFOQY8x7yG/OrKN3asZ5yZ9AT/ANR/tNQHCM5zAqNiNZMR/WmY7AswAa5pzCrrOpJknzpck4QuTDBSl7QLxXjBIKIYB3PXyHlQTDW4Odp01Hr1NaN+CWwQfE2vNwv0yH71KvCEYkAHlqW8pPwj8q5ssqm27NSioqgbhuLjYmDWg4aly4uYEKvInWfQUEv8BG0keoDD/kI+1GuE3Gtott48OispkRyBG4PtVuPMm6YJwdbBPuFUSzMY35Cq/EbxW3NpM5kA6lsoPMifSu4y/NtgIJIIGvMjSqeHtBASxzExPTTYR770ubPKLpcUHHiXLM/hu+tsSVIDHmQJO4H3qS9iIfKAVcnYCMxP0NaVLgIytFUr9m2DIAVhzG3y5Vz3NN3RrjJ8AR7q5iHtLP8AmXX5j71GXtg+Fco5ZSY+pq5xJAykMdf2Tz9qCsjLpv8Aet3hStvr6KfJSpOgnKnZ/mKhuWmOxB+lVBmGpBHsasYcjcmujbMVIiyGfEKt4Zf2jTbrZj5U17hiBpToRkONuyY6VzCX8hHQ7/lULoa6go2CgvNOVqoWXZRG4qzauyaIC1NIGoproNBEJ1apleqqtUqtTELAalmqINSzVCElx9DWYuGSfU0fxLwp9Kzk0GQfFKuUqhAZWzR9R/pP/X+dCeHhe60ABMhjzkEH5Rmq8X1B5Q33T+tYlD2v9C9P3Iu5tKat6qyXq49wVj9M16ggL4pG6KHC6KcLtTSSwit6NiR6GK6b07k/OqCvTs9NpvYFouG4Op+dJbgof3lIXvOl0IKkEw4ruYUMGJpHE0NBLCheoLr5dZgfSq345QNd6pNjsvxGQef5GjoT5DqJr2MkwpzeegEjzq5YdINy66zyRWzE+ZC6z5Vkb13xMVJCzoPKo++bqaHoq7EeToL38X+sOSSkkhWGoB95HzqRbgJJjU+8UHt4gz4tR7VKLn97VqwQWp2uimctuQoLoOxpjMBtpQ7Od5NXktZo1rUo77FNkgOlNJrhamzVorG3TpTrKc6hd5PkKnVxyqEJTTrG9QzUlg71CFma5mpmakGqEJlapVeq4anBqZCljPSz1DmruaoQ5in8B9KA0XxreA0JmlYyHTSpTSoWQuYZgqmNBJEAdBuTzOnlVpU8EydBvGgj1M7+VKlVSCV3fcTtP0zD/rTGPn/ct/8AGlSoyxxGjJjc5/v1UfmflTVvH7fWKVKkeOJNchLeY7NA9Kp3MTck+I/QUqVZ6Vlrbon4fmdvEzEDWJ38qMsFUEwPlSpU8UqEsqM/SqyY9T1GvTelSqvIkPGTIr/EOQE/SqN+6TpXaVCJJNleasYZASZ2FKlRFRE5E6CKmt7CuUquw8sWRMU86I22iKVKtSEKr3dTXO8ME+wpUqjINtrpNdYRSpUpDgunrU2Hv6wedKlTIBaD13NSpUSDlanh6VKmAOzUs1KlUCVcc/hodNKlSSIOkUqVKiE//9k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AutoShape 8" descr="data:image/jpeg;base64,/9j/4AAQSkZJRgABAQAAAQABAAD/2wCEAAoHCBUUFBgVFRUYGBgaGRsaGhobGBoYGxgYGBsZGxgYGxgbIS0kGx0qHxgYJTclKi4xNDQ0GiM6PzozPi0zNDEBCwsLEA8QHxISHzMqJCozMzMzMzwzMzMzMzEzMzMzMzMzMzMzMzMzMzMzMzMzMzMzMzMzMzMzMzMzMzMzMzMzM//AABEIALcBEwMBIgACEQEDEQH/xAAbAAABBQEBAAAAAAAAAAAAAAAFAAIDBAYBB//EAEMQAAIBAgQDBgQCCAYBAwUBAAECEQADBBIhMQVBUQYTImFxgTKRobEUwQcjQlKi0eHwFWJygpLC8TND0mNzg7KzJP/EABoBAAIDAQEAAAAAAAAAAAAAAAECAAMEBQb/xAArEQACAgEEAQQBBAIDAAAAAAAAAQIRAxIhMUEEEyJRYQVxgZHBoeEUMkL/2gAMAwEAAhEDEQA/ANnhrS3kHX7Gn4xGW2VI5UG4FiyjhWkTWuvQVnyqpEPOME5Fxp0INbbs9xEvoeVY/iuVbxA0mjXZ+5lOulSyJB/tK8W5FZ/CXNJ51Z7Q9oMOq5GuCY2GsepFZlOO2xsD7wPpv9KmqKdstjGTVGma2LlZDjd9bbFQf6URTjOZSFBE7HQ1m+JYNjLanXUhS8+pPL2pcmWLVRHhjadsFYjietVLuMzGMx0HWoMdhCpOuvTbX0P2qmqEams7haLlL5Cw4gVIU6iOdTBUuKcmjdKDYZ5Yk9Kdg75Dk9KVJx46GpS5KeN4c6kyKiweEZmgCa2Kt3oyEDNyNEsBwkWk28VFeV7d+Qf8b3fRi/8ADmDgEUTs8JYnaiz4UF9VPrRThls5GMSRsKxZ/Kklsb8PjxXKBfB8A9u4GiBBmqfaO5439f5VrsQmSx3jCDWE4vezuT5zXX/ESc05M5n5FKMqQOFdrgrtd05Z0U4VxK6aICQNpRrBYoFYoAas4VitBqwoI4jeatWdLTx1FDL10nlRCwf1J/1VU0kPbY28s/f5/wBZqbBpOvT70xBIjp+f9fvVjC6SOtGrBdHb9hSS0a1XW2CYq/fXwz0qlYUzVWmpMdO0OtYJSCSTodKd+BHU1wXMs+dR3sXGlCV9DRiL8FrvXThPOkmK0rj4qimyOBz8OeorlP8AxIpVYJR6YcGG1B1opYdwuU0DwFtuTUaw95hoRXITLmjJcb4a/ed4B7cvKqGKx5IgaIIEDQu5PhEjXLoT6Ctj2kuAW4GhYgeg5/n9K8/xRiXbYA5R1Y6fQaf7jVGSdOkXYodkpwS3BoY5s2m/QdAKoPwQSWWco9dT6nczG1V8PimdoLZUBlj59AOvICtNhLrXICjKg0H98zWZyaNKRmLXDrviK5pHrz2HlVnDu9kxcZyTyGgH861rYtF8CAN9p5sx56+1V8TiLTTKBmPOP7j+9qXV8jUCblu1fWCoJ2nwhh79ay/FeCXLfUjk2/poJrZrgbYHeZTMwqgwJ9ByFOSGEGI9NPTU1ZDI0LKCZ5s9sAa7/frVjAYJnOi6czRrG8KJv5QvhOo6CTtHLY1psLw1VUL86eclQccXYA4jbKopWA2n0o9Zk21zbwKdxrA2hbNxVLOo0A20ofgOKC4uuhrClSNnMi+kZTNLgM5200qnec7CrvC0KKXZtKxTgra+TYn7dyp28x/d2AvUjT6/lXn1u6WAPWiPa/in4h4B8KyPU86E4T4F9K9R+IxenDSzznnzUp2h5FcmntTQv03+3512TAOVqcTUS05mo2QfabWr9txQpWqylzSkkPFhFrg6VeQ/qR5tQa1dAoyD+qTzNKFuyO0+Vp5bH0NXcSpUDz50PYczt5UUw11blvJJlRpIgwNqie9AkhB8wHpUKSDFOsGDBp9xwhnkaXJ8hh8EZWY0prYUE1bLqRoRUanlWSeRrai+G3BSfDwYFd/C0QzdaY66TRjNsLbKP4elU00qv1fZXubjCYjKaPYa+GoTYwqjeiNlQBpXLHA3aXElri2xsNT78/YA1ksf+sd9SEAAB9zt56T860XaGVZyPiYAL6ftAeu3uaC5AUAHKNBrJgE+w0FZcr9zZrxLYF4ayJHh05D/AM7nzP8ASjnfwuXMASIMSSoP7K/maoJhmJ6dTMe07x6RVtMCY5+2n1MVkeRGlRZ1bijQT8spMfP6kU1SzuFUhRtzLH5fardjhZfQaDmSf7/OjXCOFpbbNuw2J5eYmpC5MjpF/A8HCoAemoP2gfzpmJ4JIICoZBGgg6+9F0NSl60tKinezDvbyXMriWQCTtAMQf8ANRHCWFuaTVbjLzffygfQfzrvDGKuIqt7I0RQQeyttGUiddfQ1mOI8Ayt3lr4TqQPuKP4i6Czg3BJ2FLhLlfA+oOx60mpNaWHTKL1IFcOwakDMJFaTF8EtX8OyKIkctD7EVNiMCAMyjTnXOFvBIrHBuOSmh8j1xuLPD+0PCHwrG23seoqtg7E21PlW/8A0oYdnymBGb3kj7VjsEmW2AeQr0/4/Jq3fJxvJhRL2e4et66yNyRmA/zCANOY1osMOi5w4ylD+tUMv68FC6hJjL4mjWdGgyZBAYTGG3eW4pIAIDQASUOjgA6GROh5xXoNjB3Lgdrdy3kvDKxuIyXESMuQJmOYwf3t+moqvzoZfU1X7WtvpjeJHHLaToyvFuFhcN3xAUk2ygBBhHBIUkaMdfoPOaeH7L4q4iulsFWVGU51Eq4Ug6nTRxPvVjtbjiXFgM5FuM+ZMmZ40YKTmy5SInrPnUuBu4VlRGxGKQhLQeHbJIUM3dqFM5HCqAcoA1WconV4kcscXve7d/NLpGfLpcvaV7HZHEloZFU+PwlxmItuEdgu5AJX1zCKe/Zq8CFyoCzqgm4nxuMypvq2U5oHL5UVw4woXx4i8PBckB7jy7sSyeK2vgJysTu0GQDBqhxW+q3MuGv3igVQpLup8JJAAEQoOoHKetaFKTf+hKRCnZjEyAVWc2WM43LOg8tSjfKjI4Bf7tAEBhSdGHJVaJPOHFBrHEb6ai/dBmf/AFH3knrrqSfc0sdj7rATceApX421VgAw32IAEbaCjUmHZE3FcDcw5VbojMCRBDSAYmRVVMWSVOaMuw018qHYjFXGMtcdj1ZmY/U+Q+VQm6x3g+oFMo0K3ZozjbR1nKZ/uaiv4lSylXUwdIPz0NAg8/sj2kV3uCdh9ZokDl/FEqoBHOfeobWIYTrQnuXHI11HcdfrQcUwqVBpsUwjUkEV27jmDQDIgTpQc4pvL5VEL7fvGl9NB1hO5iySdKVVFxK+X1pUdBNZ6617UCanXGINJ1rxq72wvMfDC/WiXDuIXHzOXJ8ceQVNW+rKPODXJcaNK3Nt2mxq5AyxmGdQd94kxzI/OgmDxU6bAnUnxE/Oq+dTaDuxPjLADTkWP2qfgljvMTaA1SBPMSdT96yZFqbs0w2QcsWWYSqtl5EwJ9uVSvhXUgwuvUjXpvpRi1cEvEeFGhYkaHWRzMMvzoThi1y0Q48VtyMpEN4vENDsBmgelZqSZp02rH2bLE+K4OuVdfmf/NF7KHehWHyqRG/OtBgyGFMuaA1SsfaxED4Sfp96hvcSUI7lWAUEnb2A8yYFLFcMdiMtxlHMCBPvEipMTw9O6NoGJESdTIIMnrVrTortWYl8Z3jFzuTP9KtW3LgqNNDrVhezgQwwMcmU1JhsEtsxqZ61W8cq3NCyR6MlhHZWMtJk6kzWy4eA9tQT6EcjWU46gtXiVXcSKNcAx4cqpEGs812i+T1Lc0dwXVEA5hTrNoyGiDzq/auAmKlZNDTOKl0ZNTWx5328VzcSfgM/Pl9JrEY3SRXrfaXBC5hyeY5+YrybiyFWYGut+M5/Yx+XVApTU1rGXUBVLrqDuFdgPkDUaITsCfauiw3MEe1dmSi9pUznq+UNEudSSTuSZPzNELVsIJNKxhwomqmLxE6DajyTge2Kk1atCdaoYWzmNXr9wKIoMK+WJ31iieNPwAb5QPnWfViSPWjKmWk8h9dqNbg6B2KtiTHWqrCOVXLu9Q39KgCFLkVYTG1TIpAVGkSy8ccfKnW8V5A1Ryin27YqKKJqYQZO8/ZAqpfw+WrhwqZJjX1oZcGu5+dWaVFCam2dmlTcnmaVKMBLW9bPhVv9UCw0JIymADALEsOk8hQPC8PC6tvR3D4pCO7nzXXkN9fOda4E8mraJ6HF4Cxx15nS+Ow7hsF3lsTAaTljrHikdIIq/wAKsmwyEyvjGY+wABNVuB4qRn2GgUHzBI/rRjEgXLQXYyDPmus/eq/TbM2XLCUriqRPj8WbNybah0fxkeRJBg8mWPcT5VZx3FrZQLlYExlbQwIBEtMnUkVnsNjAAbbzn1KnoVPw6+Sfai74UXLZIGoMr76/yrO1uWQltuQo+taHhbaVk7ck+YrRcPveGlit7LJPY0qXhFD76XACy5WfUgGdqrtbzAb6dGI+1WMIO7J1JJ3JJO3KT61phFSZnk6TZW4dxJ2JW5bIYb6aVFj3BYQNaMMARI50NxNuGJrROmtyiFpmc7T4UFEeNQYqlwJYYuRoKM9pWHdr5mhWAfLbMda5R007jRpcJixNGUuSDWMw1wzJo3huIoBq1ByjHsrlBsuY5f1LTtrXlGPe2bjaSJ/KvT7uIS8hQPv0NebcXwiWrrqusGOvIVt8DLcmk9qKM0FpVreymt5BpFdOKTY1OtpWAJAqN8HbY10ta7Mpy4iMNKHX8Oo5CrGIwZXVTIpuHwzsQTqJq/Hk+xJwTVkVi2FFRXMNmMzR92QCIFRMUP7Ip3lSKlCwNYwsMPn8qu2/hnrr7DanXlUAkenzpJtHkBVkJ6txJrTsVTak1RxJ1NGriAewoHdOtOitEJpLXWpoohHVZsLNVhRHAppRQGWLnwUHc60VxL+GhD00mLFDs9KmzXaQYF3cWx51JhMUyknnM/zqrUuaAp0Gh157xXI0pKkbp5Zzdydmv4Ziblxxbtg8m6ZJ0LH1MATWxz92qxJEAAkbmfigbAnWfTnQrsrw/urClx438TeUzlEHmFPzZq0dlh+2FjzAPuA249KeGMqcgTiblu4EdEE5pzftDWGEctCDG3rFHuE4k3FGYAHYAcxEkHzGusxEVUx/Cu8Um3KsY6hW6abA6nWgOGvm25a6W/VtIURmzEHSeese1ZM2LRK+maseTUq7NNieF5mLW2yzuNxXbeHuIQhdcxE7EDrE/wCnUzECOoq3axue0bkGQmdhqTETJ1JjzMTyFUcVczZHHxaNGmisZ0nTeDJB1KEnQCrsHiJt6t11+4mXyZJKv3C2GS4JDFSPIn7EVM9zxKPKosJezrPsd/bfXUa6nMdyBNQXrkNVscMYNpCeq5K2E8DiZlTTcePDNDMLdhhRK82ZSKqyKmPB2Y3jmMzOqdBNR2r2S0T51J2jtBWVvagnEcVlsQNya5OWHupfJ08cvbZdXiBYxOlMxGMK7Gs/hFuEyTAp99jrr9aj8fbYMcyvcJniR+JGyuOXI1QvYwXHZm+I6mg3EbzR4dxzqpbdmAJOpFb/AMd4qTb+jN5vkJxSNp2Va3dxlm24zI75Sp2Ig6fStZx3iHDcJiHsNgszJlkhoBzKr7E/5qwHYQH/ABLC7/8Aqef7rVe/Scx/xPER/wDS/wD5W66bxLVX0czX2bEYDBWLH47FIxW602LAOyvLIuhGY5RmMmAPOncJPDeI5rNm2cPeClkjYgRJgHK0SJEAxsd6rXMMeL8LsJYdBiMMFD22OWcqZD/pDABlbbkY1hnYnsrewN1sbjilhLSvALKxJYZSxKkgCJgSSSRp1RRST33C5WO7FcKtXbuMt4m0HbD5BBnRgboeDpIOQa+lN4BiOF8Sf8OuFew7Izo6t0idmImDMMCNDVz9G/FhicTxO9lhXNtwNjkJv5QehygT5zQLC9vcDhwXwfDwlxlyhnI0UwY0kkaDwgiYGtM1K2q+AWEuG9msPhsPfxWNDXlt3XREUkBslzu1YgEas3ImAOtEOBDh+Ms4h7eDFs2knxGdSrkEQeWWqn6PeIPfsYoYoK+El7j3H0h3Od1GkFd35ZSRG4gp2V4hg7uHxv4PDvZCp487TnlLmUjxtGx6b1G2k+f6A+TPccwFleD2sSltRcZlDXBMkFnGvLcAVR7D8Hw9/BY67dtq7W1YoxmUIts2kHqAaqcA7dXMLZNi5YTEWTMIzQBmMsJKsCpMmCNya2nZrjyYvA4428LbwyJbcBLcQc1tySYVRPtVktcYtffIipgHsVwvCHhl7FX8KMQ9u4+gBzsAtuFWD1Y0K41xTANYdbfCrlh2EJcYQEaRrqfWtT+jq5f/AMIvnCgNfF1+7BywWyWt8xA2nc0H7Upxu7hXGLtILKfrHKm0CAms+G4SfQCon7nb7+f6C+AhY4fgcPwzC4q5gPxD3AitkBLZmR2LnXbwR7ig3GMbhHtqtjBPhmzSWaRmUKwKwfMqfatlgrmNXhGCOARWu5beYNlju8jyfEwEzk586yfa3/FDbS5jbSKqEqrKbfxPBIIRyT8AqY37t338/wBAktjH3zJih10a0UwySSTVDGjxGtVldFalSpVAghtDRfsvge+xKIRKr43/ANKbD3JUe9CnFbHsNZC27t08yEEbkKJIB6ksoHmBXLSt0aHwa9MUC8AaDUn10UTynU+mXQ5oohYciDHiMEaZQo67qP4SD5UCwt3wM+5BZz0JEgkTygQD0gdZK4YZLZYxnjUj98yJ11MFXbU/+2vWtEUIwvgXXUA5mKljqfENJMEZf2h16daDdpsADDBQSWA6coEDYnRpg9PMAtgLIQoTplUJHQK6E/xJdM1HxZotg81Kk9OjiOfwOPSBQzw1Qa/j9SQnplaGcNvMAA52VDrEDMB18KnlszdAKrcSBt3reWQjKQNCMsBAqx8Xwg7gExpB1q4/E7MW7jnJm/ViRB100ZfhPkCOe8VR4lxBbcWnTMM0tBy5PigqFkZsyxqWOu4oeLJvEm1TrgWb97sutcuCBayqojMdCQs6wR4VVjMlRqZAkDMGB8zE8qoYviGQBQMykZgwI8UgakDZthHIQBpFVxxI8lpcvkQi6fKL8WCTVoOLcgir5xIy71kmxrdYrrXSRJbT1rFlzqX/AFRqhiceWWu0s3F8Gp00FYfHLckB1ZEnmIrWJjO7fKwhTordfI9DUhUODbueIHUT05EVlcJXdGmLSVAfhXDLV4R3hDf6qo8Q4KyMVBn/AHb/ADNGeHdn7Rdi7EwdADGnUxR5OHYddcimOZ1PzNRRlyVyaTo82uYEqYuSnrUi5EMLr0JrQcW4qj5Rbtr4WmYmY2ofisQruWyBZO0baCtHh5Lm/ihfIxtRT+yLDYw5gVJVh8JUkMD5Eag0/vHLFnV3YnVmzuxjQSzanSB7UW7HlPx2G0E94I+TVq+13bbEYXF3LKFAiZIzLJ8SKx1nqTXQTqWxilb2MImJNtgylkbkwzIR1hhBp+Ov3Lkd9cd41XvHd49M5NbH9Jjm9gsG7MAzrmOkAlrakwPepv0jcGvYu/gbNrdlu5mOyLNnM58gPmYHOnUk6/cQwNhWQMbT3LYbRzbd0DRMBihE/Ed+vnQ6/wAGZRKhiOmU/wAq9e7RWLFrg+KsYcytkd2xG5uBkZyW5tLanrI5UO/Rz2wxWLxPc3SmQWWYZUIMq1tRLZjyY1FkdNoDSPOr966lsWg11bceJMzi2STOqfCdetUsNfurmFq5dQH4xbd1DDWM4UwRvv50f7Z9tcXfN/C3Db7pbzqIQhotXDlls3+UTpW17J4m1wrCYQXxF3HXQWnQoGWEJB/ZUG2CORc1Y5OMeN2LVs8juluZB9qltYi/aUqr3UV/iVXdFcRBzKCAwgxr1on294R+Dxd60BCEF7f/ANt5gD/SQyf7a9N/SL2axOMOHawgYIlwNLqsFu7K/EdfhNO8iVfDF0s8hw2NxFtYtXL6JMkW3dEnQSchAnYfKnXuJYp0Ie/iWRhBDXbrIw5gy0EeVem4nhF3CcAxFq8oVw2aAwYQ15CNRpVDF2mfs5h0RSztdVVUbszYhwqjzJil9VPrug0zA4bieKACW7+ICqICpdugKOQCq0AU447EXVyvdvXFmYa5cdQeRgkid69t7DcEtYC2cPmVsSyLdvkaxJKoJ/dEMB1hjzrKfobZ/wAFizbg3JGQHYv3XhB8s0Uvqqm0uA6TB28PKnMHHsRHuaF4hQDoZ95r1vjuO4wmFutiLdkWyhVyuUnK/gMAOf3q8gunWrccnLcRqhs0q5NKrAApq3fBDkwScs2dvMeJ5b2VZHnlrCmt3gT/AP57C/5U/iIIHudfS2a52PkvkHsKh7tAQBoDl9PEqekgDzIHnRVAARrpOvoGAn3Sy5/3nrVPDmPEdlIP/HNcb5FB/wAqlA1yb6ZPmLdr/tdPzrVCPZXJhTDPIAO8AH1KqD8mvt8qo9o7v6vzJn5DxL8y5/3VJhbubX97X0zZ7n/a1Q/tPei36tB9CD+dEBPwu2l22UcSsh4mIO/LyIHvVvHWswDEZtjtr4Vf6zHvQvAXcjR1BH8P81FE7OJBQN0k9eZmsvjTqTj+rRbmhaUjPY22LRC+seiHux/+n1ofiMfl2NXe0Nl3uAKyhRm5c2diT9RVGxw9FMk5j1O3yrL5FSyts1YW1BJEFtbtwzOVep/IUQdDkyB5HOaleI3FQCapaXRYmwLjMRcUm27HID4evrNPTijC4hLlgBGsaVc4lw4XiDmykc+tBbvArpMAJ65vyqLfsa2ugtxXiksrWnIIEHWu2+090KVdA4IiQcrUFPZu/wBU/wCR/lVLF8NxFs+JHjqJYfMUdCb5FlJ8tB1LlpxGd0/1LP1FQvIYw6uOs7/Os8991IksNOdWrd4kAzNafFwpSe3RTmzNpKzXdkri28dh7jsqIryzMwCqMrakk6VL+kLELdx965aZXQi3DowZTFtAYI0OoI9qx/emurfNbfS3szObPR+32Pt3MBgLdq5bd0RQ6q6syEWlEMAZXURrWt7UdtcPasD8Pdt3L7rlDI6t3YgZmJEwdoHM68q8L7/qJ964XU8iPeh6K2BqPTsFxWweDYmyb1sXXZiqF1ztJtnMEJzHY6+Rof8Ao24lZw+Nm7dS0ncOMzuqLmL28ozMYkgMY8jWJsmB6/ao72tNoVNfILNHgrGHxHEnF27bWwcTcd3d1VGQXHcAMTBz6D0aa1Xaf9I9n8Q6LgsPikQ5UuOQ2YQMxXwMAuaYg6gA15faXWpGtUXCLe4E2b7t5xbDcS4daxQuW7eJtlg1jvVz5WbKyqpgsJCODHwzVn9J3aVXbDfhMXmAS53nc3joZt5c/dtv8UT515y2BbcA/I1A9thuD8qkca2+rI2ekWeOI/Ab1q5iVfEMxhHuhrrKLqEQrHMRlBPoKNdme1OFwnCLRuXLb37YcrZDqbmc3LmXw7qIaS0aAk142Gini+3WhLEn/NkUj0r9GvaNPxWMv4zEW0e6ts5ndbYYgtomY7KMoA5CKZ+i7H2LeDxdq9ireHa54UZ7ioRmtlc6gsCYJ5HlvXnHfGk100Xju/uv8B1Ho+L4NY7pweO2bkKTkLg5yokCDfOpIHI15szzrTS1IVZG1yxNjtKne9cprICjXoHDR4bA5qiH+AfmI/3mvPq9DwrRbGmoQAHpCofvHyrBj5ZbIP4BgdORj5OUB+iP86Vq4X12aP4mmP47xP8A+OqOHvCG5fEB6nwD63W+VWMKZBO0kkHoCWVflmuH/ZWqPQjCGEbpt+z6MZX+FLf/ACof2hOYIvVj8xEf351c7weg+w/oFHvbPWqPFDNy1P7+vzUR9aNClXDXvHPRz8mB/OKI8Pu+Ag8mIPsJ++WgqrE/3sc0/MsPar2BeWMbGJHmpBHziPcVjhFxzGmTvGR8YxGW56qD9x+VScMwTXlz5gqzHUmN9OVBO0txjcXIpPhPwgnn5DTeq3AuLG25QsQW1HkRyPqPtVc4r1XqQ8ZPQqNynBrY3LH3A+wqT/DLQ/Z/iP8AOhH49m3Y+xI+1JSp3Z/+ZqzSukhbfbYTfh1r93+Jv51WucOt7jMPRv51GlhD/wC5cH+/+lTJh0G7M3q5P2oem3/5X8k1pdsqPgj+xcgj94T9RQK5xwpcZLiFSpgsslT79KNcT4rbt22a3BI6eLXlryrz17rMS0kkkknzO5qjJGK4LYSl2F+M4FLp7yyQzndBrPmo6+VVcPw510ZcpHIkaVDwzijWbgf4hBBE8jEweR0oxdxi3GLLsdda0eK6uyrPu7RNwPCDv0LqjKq3HYFQwhLbtqpEESBvVzD4U3vwZdLbM2KdGy27aZkBwhhhbQBgMz7j9o1Rw3EbtvP3dwpnAVipKtCsGEMDI1AqT/HsSyNba7cKkgnM7NsHWASdiHYEc9OlXue/BUolnBKLqq160jqMZaUC3ZRTkdL/AICLaqzrmCSupMQNai4tgWXC/rWw7uuJCZrCW0hRbfMpNtEkEgEb7Ch6Yt12LLqG0YrDCYOnMSdfM1XvXi0ICcszE6TsDG0wTr500Xb2BKLSC9jCgnDnuwVbB4hm8Igsox2QnqwyJB5ZF6CucL4cly3hyygBrGNLvkDGVW7keCRmZYBGukDUVUucXvWrYS3euIo0AW46gSZMAHTUk+9Ow3FblwBrlx3YArLOzGDoRJOxBMjzNPpYthZOEhA3dojhLAewWQN3rM6C9ddIOZkBcC22ZUygwYJZ2BwBuHD3LltA34pNQioLthPHdLIqhWCZQM0ahyDMaCDi3EZSRlOZYYjKxiWG0HQajoK4/EbzMSzuSwysxZySh/ZLE6r5bUNJDTcIu96MMbioScWqGLdtJQohKkIoBEk703g+HtO9u4udk7wW2W4i65rbuCpBIaMmo0iV61nUvMsZWYQcwhiIb94RsdBrU1zG3HIZ7jsV+Es7MVneCTp7UafRAxg7Nhrcr4z+IwynPaVIV++kA52kHKJGmw3ruO4ZYRcVbNpDcyFyYA7kd/aCIsbOVcljyBC/vUDt3CNASBIOhI1Wcp9RJg+ZqVbh18R8XxanxSQTm66gHXmKNO+RQzj+CYbvHygANctpdOQL+HtNklrY1HiMg3NMsAR49aTcPL3Ltq5ZRLaJcJAsops5FY22F5QHY5lUeJmz5o1JBEAutJOYyRBMmSDuCeY0FPbEuVCF3KDZSxKj0UmBU0sNlg8PRgLQKEnBoRbOFtgd4cIGz/iR41YN45jUjKSASaxpTKYIg1rHxtwpkNx8kRkztlgbDLMR5Vk8U8u2s61FGg2N7+u1XpURQYa9Q4YBkTQaqOXl/KvL63S8VcP3aIBA0LdB5CsEeGy+rZqUAHIfKiAtqQJA/v8A8n51kU4ld6p/xP8A8qJWeNH9pfkfyNNDPD5Glil8BK9YK6rqBHrpB9/gX60GxN+biCfh1PzUj6KaILxNG5keo/lWcS543dtJaddNP1g+xWtWOcX2UTg49FnFOQY8x7yG/OrKN3asZ5yZ9AT/ANR/tNQHCM5zAqNiNZMR/WmY7AswAa5pzCrrOpJknzpck4QuTDBSl7QLxXjBIKIYB3PXyHlQTDW4Odp01Hr1NaN+CWwQfE2vNwv0yH71KvCEYkAHlqW8pPwj8q5ssqm27NSioqgbhuLjYmDWg4aly4uYEKvInWfQUEv8BG0keoDD/kI+1GuE3Gtott48OispkRyBG4PtVuPMm6YJwdbBPuFUSzMY35Cq/EbxW3NpM5kA6lsoPMifSu4y/NtgIJIIGvMjSqeHtBASxzExPTTYR770ubPKLpcUHHiXLM/hu+tsSVIDHmQJO4H3qS9iIfKAVcnYCMxP0NaVLgIytFUr9m2DIAVhzG3y5Vz3NN3RrjJ8AR7q5iHtLP8AmXX5j71GXtg+Fco5ZSY+pq5xJAykMdf2Tz9qCsjLpv8Aet3hStvr6KfJSpOgnKnZ/mKhuWmOxB+lVBmGpBHsasYcjcmujbMVIiyGfEKt4Zf2jTbrZj5U17hiBpToRkONuyY6VzCX8hHQ7/lULoa6go2CgvNOVqoWXZRG4qzauyaIC1NIGoproNBEJ1apleqqtUqtTELAalmqINSzVCElx9DWYuGSfU0fxLwp9Kzk0GQfFKuUqhAZWzR9R/pP/X+dCeHhe60ABMhjzkEH5Rmq8X1B5Q33T+tYlD2v9C9P3Iu5tKat6qyXq49wVj9M16ggL4pG6KHC6KcLtTSSwit6NiR6GK6b07k/OqCvTs9NpvYFouG4Op+dJbgof3lIXvOl0IKkEw4ruYUMGJpHE0NBLCheoLr5dZgfSq345QNd6pNjsvxGQef5GjoT5DqJr2MkwpzeegEjzq5YdINy66zyRWzE+ZC6z5Vkb13xMVJCzoPKo++bqaHoq7EeToL38X+sOSSkkhWGoB95HzqRbgJJjU+8UHt4gz4tR7VKLn97VqwQWp2uimctuQoLoOxpjMBtpQ7Od5NXktZo1rUo77FNkgOlNJrhamzVorG3TpTrKc6hd5PkKnVxyqEJTTrG9QzUlg71CFma5mpmakGqEJlapVeq4anBqZCljPSz1DmruaoQ5in8B9KA0XxreA0JmlYyHTSpTSoWQuYZgqmNBJEAdBuTzOnlVpU8EydBvGgj1M7+VKlVSCV3fcTtP0zD/rTGPn/ct/8AGlSoyxxGjJjc5/v1UfmflTVvH7fWKVKkeOJNchLeY7NA9Kp3MTck+I/QUqVZ6Vlrbon4fmdvEzEDWJ38qMsFUEwPlSpU8UqEsqM/SqyY9T1GvTelSqvIkPGTIr/EOQE/SqN+6TpXaVCJJNleasYZASZ2FKlRFRE5E6CKmt7CuUquw8sWRMU86I22iKVKtSEKr3dTXO8ME+wpUqjINtrpNdYRSpUpDgunrU2Hv6wedKlTIBaD13NSpUSDlanh6VKmAOzUs1KlUCVcc/hodNKlSSIOkUqVKiE//9k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964"/>
            <a:ext cx="9144000" cy="1545828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Подраздел </a:t>
            </a:r>
            <a:r>
              <a:rPr lang="ru-RU" sz="2400" b="1" dirty="0">
                <a:solidFill>
                  <a:schemeClr val="tx1"/>
                </a:solidFill>
              </a:rPr>
              <a:t>1006</a:t>
            </a:r>
            <a:br>
              <a:rPr lang="ru-RU" sz="2600" b="1" dirty="0">
                <a:solidFill>
                  <a:srgbClr val="FF0000"/>
                </a:solidFill>
              </a:rPr>
            </a:br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«Другие вопросы в области социальной политики» </a:t>
            </a:r>
            <a:b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600" dirty="0"/>
              <a:t>(13 192,2 тыс. руб.) 99,5</a:t>
            </a:r>
            <a:r>
              <a:rPr lang="ru-RU" sz="2600" dirty="0">
                <a:solidFill>
                  <a:schemeClr val="tx1"/>
                </a:solidFill>
              </a:rPr>
              <a:t>%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726913"/>
              </p:ext>
            </p:extLst>
          </p:nvPr>
        </p:nvGraphicFramePr>
        <p:xfrm>
          <a:off x="0" y="1800000"/>
          <a:ext cx="9144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12160" cy="17526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Раздел </a:t>
            </a:r>
            <a:r>
              <a:rPr lang="ru-RU" sz="2400" b="1" dirty="0">
                <a:solidFill>
                  <a:schemeClr val="tx1"/>
                </a:solidFill>
              </a:rPr>
              <a:t>11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«Физическая культура и спорт»</a:t>
            </a:r>
            <a:br>
              <a:rPr lang="ru-RU" sz="2600" dirty="0"/>
            </a:br>
            <a:r>
              <a:rPr lang="ru-RU" sz="2600" dirty="0"/>
              <a:t>(13 205,3 тыс. руб.) 96,5</a:t>
            </a:r>
            <a:r>
              <a:rPr lang="ru-RU" sz="2600" dirty="0">
                <a:solidFill>
                  <a:schemeClr val="tx1"/>
                </a:solidFill>
              </a:rPr>
              <a:t>%</a:t>
            </a:r>
          </a:p>
        </p:txBody>
      </p:sp>
      <p:pic>
        <p:nvPicPr>
          <p:cNvPr id="45059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91548" y="116632"/>
            <a:ext cx="2844948" cy="1774528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562951"/>
              </p:ext>
            </p:extLst>
          </p:nvPr>
        </p:nvGraphicFramePr>
        <p:xfrm>
          <a:off x="179388" y="3140970"/>
          <a:ext cx="8785100" cy="1512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Направления</a:t>
                      </a:r>
                      <a:r>
                        <a:rPr lang="ru-RU" b="0" baseline="0" dirty="0"/>
                        <a:t> расходов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Исполнение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998">
                <a:tc>
                  <a:txBody>
                    <a:bodyPr/>
                    <a:lstStyle/>
                    <a:p>
                      <a:r>
                        <a:rPr lang="ru-RU" sz="1900" b="1" baseline="0" dirty="0"/>
                        <a:t>Проведение и организация спортивных мероприятий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401,5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900" b="1" dirty="0"/>
                        <a:t>Обеспечение деятельности МАУ СЦ </a:t>
                      </a:r>
                      <a:r>
                        <a:rPr lang="ru-RU" sz="1900" b="1" baseline="0" dirty="0"/>
                        <a:t>«Одиссей»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12 803,8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8" y="0"/>
            <a:ext cx="9144248" cy="1196752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Раздел </a:t>
            </a:r>
            <a:r>
              <a:rPr lang="ru-RU" sz="2400" b="1" dirty="0">
                <a:solidFill>
                  <a:schemeClr val="tx1"/>
                </a:solidFill>
              </a:rPr>
              <a:t>1400</a:t>
            </a:r>
            <a:br>
              <a:rPr lang="ru-RU" sz="2600" dirty="0"/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«Межбюджетные трансферты»</a:t>
            </a:r>
            <a:endParaRPr lang="ru-RU" sz="2600" dirty="0"/>
          </a:p>
        </p:txBody>
      </p:sp>
      <p:pic>
        <p:nvPicPr>
          <p:cNvPr id="46083" name="Содержимое 3" descr="2e51aa99d43b6da52699418f20a78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16833"/>
            <a:ext cx="8229599" cy="4752528"/>
          </a:xfrm>
        </p:spPr>
      </p:pic>
      <p:sp>
        <p:nvSpPr>
          <p:cNvPr id="5" name="Прямоугольник 4"/>
          <p:cNvSpPr/>
          <p:nvPr/>
        </p:nvSpPr>
        <p:spPr>
          <a:xfrm>
            <a:off x="395288" y="1196752"/>
            <a:ext cx="82915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23 405,4 тысяч рублей 100%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1071563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Структура налоговых и неналоговых доходов</a:t>
            </a:r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790908"/>
              </p:ext>
            </p:extLst>
          </p:nvPr>
        </p:nvGraphicFramePr>
        <p:xfrm>
          <a:off x="89694" y="27969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Worksheet" r:id="rId4" imgW="9144793" imgH="6858594" progId="Excel.Sheet.8">
                  <p:embed/>
                </p:oleObj>
              </mc:Choice>
              <mc:Fallback>
                <p:oleObj name="Worksheet" r:id="rId4" imgW="9144793" imgH="6858594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4" y="279698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82827227"/>
              </p:ext>
            </p:extLst>
          </p:nvPr>
        </p:nvGraphicFramePr>
        <p:xfrm>
          <a:off x="539552" y="1052736"/>
          <a:ext cx="853244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Структура доходной части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535911"/>
              </p:ext>
            </p:extLst>
          </p:nvPr>
        </p:nvGraphicFramePr>
        <p:xfrm>
          <a:off x="0" y="908720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Исполнение расходной части бюджета за 2023 год</a:t>
            </a:r>
            <a:br>
              <a:rPr lang="ru-RU" sz="2800" dirty="0"/>
            </a:br>
            <a:r>
              <a:rPr lang="ru-RU" sz="2800" dirty="0"/>
              <a:t> составило 809 262,2 тыс. руб. </a:t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(89,91 %)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2390425-AD3A-4C89-9B32-9A0C171F8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642576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1071563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Структура расходов бюджета</a:t>
            </a:r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661594"/>
              </p:ext>
            </p:extLst>
          </p:nvPr>
        </p:nvGraphicFramePr>
        <p:xfrm>
          <a:off x="10188624" y="764704"/>
          <a:ext cx="9144000" cy="62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Worksheet" r:id="rId3" imgW="8915313" imgH="6105474" progId="Excel.Sheet.8">
                  <p:embed/>
                </p:oleObj>
              </mc:Choice>
              <mc:Fallback>
                <p:oleObj name="Worksheet" r:id="rId3" imgW="8915313" imgH="6105474" progId="Excel.Sheet.8">
                  <p:embed/>
                  <p:pic>
                    <p:nvPicPr>
                      <p:cNvPr id="1026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8624" y="764704"/>
                        <a:ext cx="9144000" cy="626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16428853"/>
              </p:ext>
            </p:extLst>
          </p:nvPr>
        </p:nvGraphicFramePr>
        <p:xfrm>
          <a:off x="0" y="1071563"/>
          <a:ext cx="9144000" cy="578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090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6228185" cy="1571626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Раздел</a:t>
            </a:r>
            <a:r>
              <a:rPr lang="ru-RU" sz="2400" b="1" dirty="0">
                <a:solidFill>
                  <a:schemeClr val="tx1"/>
                </a:solidFill>
              </a:rPr>
              <a:t> 01</a:t>
            </a:r>
            <a:br>
              <a:rPr lang="ru-RU" sz="2400" b="1" dirty="0"/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«Общегосударственные расходы» </a:t>
            </a:r>
            <a:br>
              <a:rPr lang="ru-RU" sz="2400" dirty="0"/>
            </a:br>
            <a:r>
              <a:rPr lang="ru-RU" sz="2400" dirty="0"/>
              <a:t>55 646,7 руб.</a:t>
            </a:r>
          </a:p>
        </p:txBody>
      </p:sp>
      <p:pic>
        <p:nvPicPr>
          <p:cNvPr id="9219" name="Рисунок 4" descr="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984" y="116632"/>
            <a:ext cx="24495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1883"/>
              </p:ext>
            </p:extLst>
          </p:nvPr>
        </p:nvGraphicFramePr>
        <p:xfrm>
          <a:off x="0" y="2276872"/>
          <a:ext cx="9144001" cy="473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400" dirty="0"/>
                        <a:t>подраздел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 Исполнение,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0102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Функционирование высшего должностного лица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477,9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6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0103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Функционирование представительных органов муниципальных образований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10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Функционирование местных администраций </a:t>
                      </a:r>
                    </a:p>
                    <a:p>
                      <a:pPr algn="ctr"/>
                      <a:r>
                        <a:rPr lang="ru-RU" sz="1800" b="1" dirty="0"/>
                        <a:t>(с учетом  гос. полномочий)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37 221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9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0105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Судебная система (гос. полномочие)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4,315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0106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Обеспечение деятельности КСП, финансового 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9 079,5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100221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0107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Обеспечение проведения выборов и референдумов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0113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Другие общегосударственные вопросы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7 507,8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688" y="285750"/>
            <a:ext cx="9572626" cy="1500188"/>
          </a:xfrm>
        </p:spPr>
        <p:txBody>
          <a:bodyPr/>
          <a:lstStyle/>
          <a:p>
            <a:pPr>
              <a:defRPr/>
            </a:pP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00808"/>
          <a:ext cx="9144000" cy="494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dirty="0"/>
              <a:t>Расходы на осуществление </a:t>
            </a:r>
          </a:p>
          <a:p>
            <a:pPr algn="ctr"/>
            <a:r>
              <a:rPr lang="ru-RU" sz="2600" dirty="0"/>
              <a:t>государственных полномочий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575" y="892553"/>
            <a:ext cx="2736850" cy="1960384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10835473"/>
              </p:ext>
            </p:extLst>
          </p:nvPr>
        </p:nvGraphicFramePr>
        <p:xfrm>
          <a:off x="179512" y="2852936"/>
          <a:ext cx="8784976" cy="379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H="1">
            <a:off x="1979613" y="1628775"/>
            <a:ext cx="1223962" cy="10795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940425" y="1628775"/>
            <a:ext cx="1368425" cy="10795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57345</TotalTime>
  <Words>2368</Words>
  <Application>Microsoft Office PowerPoint</Application>
  <PresentationFormat>Экран (4:3)</PresentationFormat>
  <Paragraphs>420</Paragraphs>
  <Slides>39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Tahoma</vt:lpstr>
      <vt:lpstr>Times New Roman</vt:lpstr>
      <vt:lpstr>Wingdings</vt:lpstr>
      <vt:lpstr>Текстура</vt:lpstr>
      <vt:lpstr>Worksheet</vt:lpstr>
      <vt:lpstr>Бюджет для граждан на основании решения Погарского районного Совета народных депутатов об исполнении бюджета Погарского муниципального района Брянской области за 2023 год </vt:lpstr>
      <vt:lpstr>Исполнение доходной части бюджета за 2023 год составило  815 384,1 тыс. руб. или 93,7% к плановым назначениям.</vt:lpstr>
      <vt:lpstr> </vt:lpstr>
      <vt:lpstr>Структура налоговых и неналоговых доходов</vt:lpstr>
      <vt:lpstr>Структура доходной части бюджета</vt:lpstr>
      <vt:lpstr>Исполнение расходной части бюджета за 2023 год  составило 809 262,2 тыс. руб.   (89,91 %)</vt:lpstr>
      <vt:lpstr>Структура расходов бюджета</vt:lpstr>
      <vt:lpstr>Раздел 01 «Общегосударственные расходы»  55 646,7 руб.</vt:lpstr>
      <vt:lpstr> </vt:lpstr>
      <vt:lpstr>Презентация PowerPoint</vt:lpstr>
      <vt:lpstr>Раздел 02 «Национальная оборона»</vt:lpstr>
      <vt:lpstr>Раздел 03 «Национальная безопасность и    правоохранительная деятельность»  4 105,9 тыс. руб.  (94,4 %)</vt:lpstr>
      <vt:lpstr>Раздел 04 «Национальная экономика» 44 734,2 тыс. руб. 97,6%</vt:lpstr>
      <vt:lpstr>Подраздел 0408 «ТРАНСПОРТ» 12 935,0 тыс. руб. (100%)</vt:lpstr>
      <vt:lpstr>Подраздел 0409 «Дорожное хозяйство» (дорожные  фонды) 27 607,3 тыс. руб. 100%)</vt:lpstr>
      <vt:lpstr>Подраздел 0412 «Другие вопросы в области национальной экономики» 3 551,7 тыс. руб. 76,8%</vt:lpstr>
      <vt:lpstr>Подраздел 0501  «Жилищное хозяйство» 92,8 тыс. руб. (39,1%)</vt:lpstr>
      <vt:lpstr>         </vt:lpstr>
      <vt:lpstr>Подраздел 0505 «Другие вопросы в  области      жилищно-коммунального хозяйства» 12 015,6 тыс. руб. (89%)</vt:lpstr>
      <vt:lpstr>Подраздел 0605 «Охрана окружающей среды»  13 620,2 тыс. руб. (22,2%)</vt:lpstr>
      <vt:lpstr>Презентация PowerPoint</vt:lpstr>
      <vt:lpstr>Раздел 07  «Образование» 491 954,2 тыс.руб. 98%</vt:lpstr>
      <vt:lpstr>Подраздел 0701   «Дошкольное образование» 96 091,3 тыс. руб 100%</vt:lpstr>
      <vt:lpstr>Подраздел 0702 «Общее образование» 317 179,6 тыс. руб. 97,7%</vt:lpstr>
      <vt:lpstr>Подраздел 0702 «Общее образование»</vt:lpstr>
      <vt:lpstr>      Подраздел 0702   «Общее образование»     </vt:lpstr>
      <vt:lpstr>Подраздел 0702   «Общее образование»</vt:lpstr>
      <vt:lpstr>Подраздел 0703  «Дополнительное образование» 22 160,8 тыс.руб. (96%)</vt:lpstr>
      <vt:lpstr>Подраздел 0707 «Молодежная политика и оздоровление детей» (273,3 т.р) 38,1%</vt:lpstr>
      <vt:lpstr>Подраздел 0709 «Другие вопросы в области образования » (56 249,2 тыс. руб.) 97,6%</vt:lpstr>
      <vt:lpstr>Раздел 08 «Культура и кинематография»   (67 921,5 тыс. руб.) 97,5%</vt:lpstr>
      <vt:lpstr>Раздел 08 «Культура и кинематография»</vt:lpstr>
      <vt:lpstr>Раздел 10  «Социальная политика» (69 513,8 тыс. руб.) 77%</vt:lpstr>
      <vt:lpstr>Подраздел 1003   «Социальное обеспечение  населения» 91,8  тыс. руб. (76,1 %)</vt:lpstr>
      <vt:lpstr>Подраздел 1004  «Охрана семьи и детства» 48 781,1 тыс. руб. (70,3%)</vt:lpstr>
      <vt:lpstr>Подраздел 1004  «Охрана семьи и детства»</vt:lpstr>
      <vt:lpstr>Подраздел 1006 «Другие вопросы в области социальной политики»  (13 192,2 тыс. руб.) 99,5%</vt:lpstr>
      <vt:lpstr>Раздел 11  «Физическая культура и спорт» (13 205,3 тыс. руб.) 96,5%</vt:lpstr>
      <vt:lpstr>Раздел 1400 «Межбюджетные трансферты»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admins</cp:lastModifiedBy>
  <cp:revision>2200</cp:revision>
  <cp:lastPrinted>2024-05-07T07:35:03Z</cp:lastPrinted>
  <dcterms:created xsi:type="dcterms:W3CDTF">2012-05-10T06:19:13Z</dcterms:created>
  <dcterms:modified xsi:type="dcterms:W3CDTF">2024-07-15T06:37:27Z</dcterms:modified>
</cp:coreProperties>
</file>